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4"/>
  </p:notesMasterIdLst>
  <p:sldIdLst>
    <p:sldId id="1975" r:id="rId5"/>
    <p:sldId id="1740" r:id="rId6"/>
    <p:sldId id="1864" r:id="rId7"/>
    <p:sldId id="1813" r:id="rId8"/>
    <p:sldId id="1938" r:id="rId9"/>
    <p:sldId id="1939" r:id="rId10"/>
    <p:sldId id="1812" r:id="rId11"/>
    <p:sldId id="1940" r:id="rId12"/>
    <p:sldId id="1742" r:id="rId13"/>
    <p:sldId id="1941" r:id="rId14"/>
    <p:sldId id="1942" r:id="rId15"/>
    <p:sldId id="1993" r:id="rId16"/>
    <p:sldId id="1809" r:id="rId17"/>
    <p:sldId id="1944" r:id="rId18"/>
    <p:sldId id="1785" r:id="rId19"/>
    <p:sldId id="1945" r:id="rId20"/>
    <p:sldId id="2000" r:id="rId21"/>
    <p:sldId id="2001" r:id="rId22"/>
    <p:sldId id="2002" r:id="rId23"/>
    <p:sldId id="1793" r:id="rId24"/>
    <p:sldId id="1788" r:id="rId25"/>
    <p:sldId id="1996" r:id="rId26"/>
    <p:sldId id="1997" r:id="rId27"/>
    <p:sldId id="1998" r:id="rId28"/>
    <p:sldId id="1801" r:id="rId29"/>
    <p:sldId id="1948" r:id="rId30"/>
    <p:sldId id="1814" r:id="rId31"/>
    <p:sldId id="1802" r:id="rId32"/>
    <p:sldId id="1799" r:id="rId33"/>
    <p:sldId id="1949" r:id="rId34"/>
    <p:sldId id="1798" r:id="rId35"/>
    <p:sldId id="1797" r:id="rId36"/>
    <p:sldId id="1803" r:id="rId37"/>
    <p:sldId id="1950" r:id="rId38"/>
    <p:sldId id="1990" r:id="rId39"/>
    <p:sldId id="1991" r:id="rId40"/>
    <p:sldId id="1995" r:id="rId41"/>
    <p:sldId id="1060" r:id="rId42"/>
    <p:sldId id="1856" r:id="rId4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EAEAEA"/>
    <a:srgbClr val="FFFFFF"/>
    <a:srgbClr val="F2F2F2"/>
    <a:srgbClr val="F7F7F7"/>
    <a:srgbClr val="F9F9F9"/>
    <a:srgbClr val="FFFFCC"/>
    <a:srgbClr val="D61F32"/>
    <a:srgbClr val="163C6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8D6F9-1258-47BC-9053-AFEF065BA7E1}" v="234" dt="2026-03-19T15:03:34.8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3" autoAdjust="0"/>
  </p:normalViewPr>
  <p:slideViewPr>
    <p:cSldViewPr snapToGrid="0">
      <p:cViewPr>
        <p:scale>
          <a:sx n="50" d="100"/>
          <a:sy n="50" d="100"/>
        </p:scale>
        <p:origin x="1022" y="16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pc:chgData name="Vickers, Libby" userId="e250baef-1418-4325-b620-0f9540a0387b" providerId="ADAL" clId="{0E73EC16-7C2F-468E-8339-3379F614CA86}" dt="2026-03-24T13:11:30.726" v="2301" actId="20577"/>
      <pc:docMkLst>
        <pc:docMk/>
      </pc:docMkLst>
      <pc:sldChg chg="modSp">
        <pc:chgData name="Vickers, Libby" userId="e250baef-1418-4325-b620-0f9540a0387b" providerId="ADAL" clId="{0E73EC16-7C2F-468E-8339-3379F614CA86}" dt="2026-03-16T18:50:02.576" v="1692" actId="339"/>
        <pc:sldMkLst>
          <pc:docMk/>
          <pc:sldMk cId="3314859971" sldId="1740"/>
        </pc:sldMkLst>
        <pc:picChg chg="mod">
          <ac:chgData name="Vickers, Libby" userId="e250baef-1418-4325-b620-0f9540a0387b" providerId="ADAL" clId="{0E73EC16-7C2F-468E-8339-3379F614CA86}" dt="2026-03-16T18:50:02.576" v="1692" actId="339"/>
          <ac:picMkLst>
            <pc:docMk/>
            <pc:sldMk cId="3314859971" sldId="1740"/>
            <ac:picMk id="10" creationId="{A69B2052-7E21-C3AF-2697-A2905976C8FE}"/>
          </ac:picMkLst>
        </pc:picChg>
      </pc:sldChg>
      <pc:sldChg chg="add modNotesTx">
        <pc:chgData name="Vickers, Libby" userId="e250baef-1418-4325-b620-0f9540a0387b" providerId="ADAL" clId="{0E73EC16-7C2F-468E-8339-3379F614CA86}" dt="2026-03-19T14:43:21.164" v="1943" actId="20577"/>
        <pc:sldMkLst>
          <pc:docMk/>
          <pc:sldMk cId="1414493854" sldId="1742"/>
        </pc:sldMkLst>
      </pc:sldChg>
      <pc:sldChg chg="addSp modSp mod ord modAnim modNotesTx">
        <pc:chgData name="Vickers, Libby" userId="e250baef-1418-4325-b620-0f9540a0387b" providerId="ADAL" clId="{0E73EC16-7C2F-468E-8339-3379F614CA86}" dt="2026-03-19T15:01:25.474" v="2093" actId="20577"/>
        <pc:sldMkLst>
          <pc:docMk/>
          <pc:sldMk cId="1528393936" sldId="1785"/>
        </pc:sldMkLst>
        <pc:spChg chg="add mod">
          <ac:chgData name="Vickers, Libby" userId="e250baef-1418-4325-b620-0f9540a0387b" providerId="ADAL" clId="{0E73EC16-7C2F-468E-8339-3379F614CA86}" dt="2026-03-13T19:57:34.778" v="1156" actId="14100"/>
          <ac:spMkLst>
            <pc:docMk/>
            <pc:sldMk cId="1528393936" sldId="1785"/>
            <ac:spMk id="4" creationId="{CFF7D422-4608-7911-A494-56FBA4D0F745}"/>
          </ac:spMkLst>
        </pc:spChg>
        <pc:spChg chg="mod">
          <ac:chgData name="Vickers, Libby" userId="e250baef-1418-4325-b620-0f9540a0387b" providerId="ADAL" clId="{0E73EC16-7C2F-468E-8339-3379F614CA86}" dt="2026-03-16T14:02:59.261" v="1395" actId="1076"/>
          <ac:spMkLst>
            <pc:docMk/>
            <pc:sldMk cId="1528393936" sldId="1785"/>
            <ac:spMk id="6" creationId="{421E46CD-3D6B-C76D-C110-AFEE3EFD908C}"/>
          </ac:spMkLst>
        </pc:spChg>
        <pc:spChg chg="mod ord">
          <ac:chgData name="Vickers, Libby" userId="e250baef-1418-4325-b620-0f9540a0387b" providerId="ADAL" clId="{0E73EC16-7C2F-468E-8339-3379F614CA86}" dt="2026-03-09T18:29:50.808" v="1005" actId="166"/>
          <ac:spMkLst>
            <pc:docMk/>
            <pc:sldMk cId="1528393936" sldId="1785"/>
            <ac:spMk id="13" creationId="{D20E8C31-5685-2DEC-9036-69DCE89E0322}"/>
          </ac:spMkLst>
        </pc:spChg>
        <pc:graphicFrameChg chg="mod modGraphic">
          <ac:chgData name="Vickers, Libby" userId="e250baef-1418-4325-b620-0f9540a0387b" providerId="ADAL" clId="{0E73EC16-7C2F-468E-8339-3379F614CA86}" dt="2026-03-16T17:08:47.331" v="1431"/>
          <ac:graphicFrameMkLst>
            <pc:docMk/>
            <pc:sldMk cId="1528393936" sldId="1785"/>
            <ac:graphicFrameMk id="2" creationId="{E02AA56C-0E38-9DDB-0A1E-04213F50454D}"/>
          </ac:graphicFrameMkLst>
        </pc:graphicFrameChg>
        <pc:picChg chg="add mod">
          <ac:chgData name="Vickers, Libby" userId="e250baef-1418-4325-b620-0f9540a0387b" providerId="ADAL" clId="{0E73EC16-7C2F-468E-8339-3379F614CA86}" dt="2026-03-16T18:58:52.792" v="1701" actId="1076"/>
          <ac:picMkLst>
            <pc:docMk/>
            <pc:sldMk cId="1528393936" sldId="1785"/>
            <ac:picMk id="7" creationId="{294E5DB3-0ECC-CD7C-6A41-6ADB34893A0C}"/>
          </ac:picMkLst>
        </pc:picChg>
        <pc:picChg chg="mod">
          <ac:chgData name="Vickers, Libby" userId="e250baef-1418-4325-b620-0f9540a0387b" providerId="ADAL" clId="{0E73EC16-7C2F-468E-8339-3379F614CA86}" dt="2026-03-16T18:59:08.028" v="1702" actId="1076"/>
          <ac:picMkLst>
            <pc:docMk/>
            <pc:sldMk cId="1528393936" sldId="1785"/>
            <ac:picMk id="11" creationId="{34C02CB0-281D-CD88-5FDF-2A0CB28E24D5}"/>
          </ac:picMkLst>
        </pc:picChg>
      </pc:sldChg>
      <pc:sldChg chg="addSp delSp modSp mod ord delAnim modAnim">
        <pc:chgData name="Vickers, Libby" userId="e250baef-1418-4325-b620-0f9540a0387b" providerId="ADAL" clId="{0E73EC16-7C2F-468E-8339-3379F614CA86}" dt="2026-03-16T19:20:42.303" v="1737" actId="20577"/>
        <pc:sldMkLst>
          <pc:docMk/>
          <pc:sldMk cId="61449949" sldId="1788"/>
        </pc:sldMkLst>
        <pc:spChg chg="mod">
          <ac:chgData name="Vickers, Libby" userId="e250baef-1418-4325-b620-0f9540a0387b" providerId="ADAL" clId="{0E73EC16-7C2F-468E-8339-3379F614CA86}" dt="2026-03-16T18:21:50.022" v="1637"/>
          <ac:spMkLst>
            <pc:docMk/>
            <pc:sldMk cId="61449949" sldId="1788"/>
            <ac:spMk id="7" creationId="{5A32161A-AA81-F614-17EA-C0340807B353}"/>
          </ac:spMkLst>
        </pc:spChg>
        <pc:spChg chg="mod">
          <ac:chgData name="Vickers, Libby" userId="e250baef-1418-4325-b620-0f9540a0387b" providerId="ADAL" clId="{0E73EC16-7C2F-468E-8339-3379F614CA86}" dt="2026-03-16T18:21:50.022" v="1637"/>
          <ac:spMkLst>
            <pc:docMk/>
            <pc:sldMk cId="61449949" sldId="1788"/>
            <ac:spMk id="8" creationId="{3CA5F2E7-68A3-5DD5-5B63-E47DA77CFA6C}"/>
          </ac:spMkLst>
        </pc:spChg>
        <pc:grpChg chg="add mod">
          <ac:chgData name="Vickers, Libby" userId="e250baef-1418-4325-b620-0f9540a0387b" providerId="ADAL" clId="{0E73EC16-7C2F-468E-8339-3379F614CA86}" dt="2026-03-16T18:21:50.022" v="1637"/>
          <ac:grpSpMkLst>
            <pc:docMk/>
            <pc:sldMk cId="61449949" sldId="1788"/>
            <ac:grpSpMk id="6" creationId="{BB37AA63-55D2-CBAF-F227-A9A0281E3EA1}"/>
          </ac:grpSpMkLst>
        </pc:grpChg>
        <pc:graphicFrameChg chg="mod modGraphic">
          <ac:chgData name="Vickers, Libby" userId="e250baef-1418-4325-b620-0f9540a0387b" providerId="ADAL" clId="{0E73EC16-7C2F-468E-8339-3379F614CA86}" dt="2026-03-16T19:20:42.303" v="1737" actId="20577"/>
          <ac:graphicFrameMkLst>
            <pc:docMk/>
            <pc:sldMk cId="61449949" sldId="1788"/>
            <ac:graphicFrameMk id="12" creationId="{1702C533-04B0-F68B-B05A-76C9CA1E3D7F}"/>
          </ac:graphicFrameMkLst>
        </pc:graphicFrameChg>
      </pc:sldChg>
      <pc:sldChg chg="addSp delSp modSp mod delAnim modAnim modNotesTx">
        <pc:chgData name="Vickers, Libby" userId="e250baef-1418-4325-b620-0f9540a0387b" providerId="ADAL" clId="{0E73EC16-7C2F-468E-8339-3379F614CA86}" dt="2026-03-16T19:11:37.277" v="1721" actId="14100"/>
        <pc:sldMkLst>
          <pc:docMk/>
          <pc:sldMk cId="865602127" sldId="1793"/>
        </pc:sldMkLst>
        <pc:picChg chg="add mod">
          <ac:chgData name="Vickers, Libby" userId="e250baef-1418-4325-b620-0f9540a0387b" providerId="ADAL" clId="{0E73EC16-7C2F-468E-8339-3379F614CA86}" dt="2026-03-16T19:09:21.213" v="1711" actId="14100"/>
          <ac:picMkLst>
            <pc:docMk/>
            <pc:sldMk cId="865602127" sldId="1793"/>
            <ac:picMk id="8" creationId="{4FA47A54-4131-D563-AE5C-D116CB93179B}"/>
          </ac:picMkLst>
        </pc:picChg>
        <pc:picChg chg="add mod">
          <ac:chgData name="Vickers, Libby" userId="e250baef-1418-4325-b620-0f9540a0387b" providerId="ADAL" clId="{0E73EC16-7C2F-468E-8339-3379F614CA86}" dt="2026-03-16T19:11:37.277" v="1721" actId="14100"/>
          <ac:picMkLst>
            <pc:docMk/>
            <pc:sldMk cId="865602127" sldId="1793"/>
            <ac:picMk id="11" creationId="{695398C8-AB5C-A591-662B-A168906B7F73}"/>
          </ac:picMkLst>
        </pc:picChg>
      </pc:sldChg>
      <pc:sldChg chg="addSp delSp modSp mod">
        <pc:chgData name="Vickers, Libby" userId="e250baef-1418-4325-b620-0f9540a0387b" providerId="ADAL" clId="{0E73EC16-7C2F-468E-8339-3379F614CA86}" dt="2026-03-16T20:21:30.605" v="1848" actId="1076"/>
        <pc:sldMkLst>
          <pc:docMk/>
          <pc:sldMk cId="1470546822" sldId="1797"/>
        </pc:sldMkLst>
        <pc:spChg chg="add mod">
          <ac:chgData name="Vickers, Libby" userId="e250baef-1418-4325-b620-0f9540a0387b" providerId="ADAL" clId="{0E73EC16-7C2F-468E-8339-3379F614CA86}" dt="2026-03-16T19:24:01.693" v="1796" actId="1076"/>
          <ac:spMkLst>
            <pc:docMk/>
            <pc:sldMk cId="1470546822" sldId="1797"/>
            <ac:spMk id="6" creationId="{F475CA82-81BC-B0FD-1A73-812C8F8A0FC5}"/>
          </ac:spMkLst>
        </pc:spChg>
        <pc:grpChg chg="add mod">
          <ac:chgData name="Vickers, Libby" userId="e250baef-1418-4325-b620-0f9540a0387b" providerId="ADAL" clId="{0E73EC16-7C2F-468E-8339-3379F614CA86}" dt="2026-03-16T19:24:42.267" v="1800" actId="1076"/>
          <ac:grpSpMkLst>
            <pc:docMk/>
            <pc:sldMk cId="1470546822" sldId="1797"/>
            <ac:grpSpMk id="12" creationId="{B23CFC13-2BFF-636C-5E73-DC06495FBC10}"/>
          </ac:grpSpMkLst>
        </pc:grpChg>
        <pc:graphicFrameChg chg="mod modGraphic">
          <ac:chgData name="Vickers, Libby" userId="e250baef-1418-4325-b620-0f9540a0387b" providerId="ADAL" clId="{0E73EC16-7C2F-468E-8339-3379F614CA86}" dt="2026-03-16T20:21:30.605" v="1848" actId="1076"/>
          <ac:graphicFrameMkLst>
            <pc:docMk/>
            <pc:sldMk cId="1470546822" sldId="1797"/>
            <ac:graphicFrameMk id="2" creationId="{7FA41D0D-7790-5DB8-1339-3EADEEFE9566}"/>
          </ac:graphicFrameMkLst>
        </pc:graphicFrameChg>
        <pc:picChg chg="mod topLvl">
          <ac:chgData name="Vickers, Libby" userId="e250baef-1418-4325-b620-0f9540a0387b" providerId="ADAL" clId="{0E73EC16-7C2F-468E-8339-3379F614CA86}" dt="2026-03-16T19:24:30.094" v="1798" actId="338"/>
          <ac:picMkLst>
            <pc:docMk/>
            <pc:sldMk cId="1470546822" sldId="1797"/>
            <ac:picMk id="3" creationId="{1EAB8C51-4D8F-AE7B-1987-25FE6A1AEEA5}"/>
          </ac:picMkLst>
        </pc:picChg>
        <pc:picChg chg="mod topLvl">
          <ac:chgData name="Vickers, Libby" userId="e250baef-1418-4325-b620-0f9540a0387b" providerId="ADAL" clId="{0E73EC16-7C2F-468E-8339-3379F614CA86}" dt="2026-03-16T19:24:30.094" v="1798" actId="338"/>
          <ac:picMkLst>
            <pc:docMk/>
            <pc:sldMk cId="1470546822" sldId="1797"/>
            <ac:picMk id="5" creationId="{D74B544A-478E-7F1C-8824-57522D976081}"/>
          </ac:picMkLst>
        </pc:picChg>
      </pc:sldChg>
      <pc:sldChg chg="addSp modSp modNotesTx">
        <pc:chgData name="Vickers, Libby" userId="e250baef-1418-4325-b620-0f9540a0387b" providerId="ADAL" clId="{0E73EC16-7C2F-468E-8339-3379F614CA86}" dt="2026-03-19T15:07:16.374" v="2297" actId="20577"/>
        <pc:sldMkLst>
          <pc:docMk/>
          <pc:sldMk cId="2177710478" sldId="1798"/>
        </pc:sldMkLst>
        <pc:picChg chg="add mod">
          <ac:chgData name="Vickers, Libby" userId="e250baef-1418-4325-b620-0f9540a0387b" providerId="ADAL" clId="{0E73EC16-7C2F-468E-8339-3379F614CA86}" dt="2026-03-09T18:17:45.715" v="663"/>
          <ac:picMkLst>
            <pc:docMk/>
            <pc:sldMk cId="2177710478" sldId="1798"/>
            <ac:picMk id="2" creationId="{1CF18D44-1F9B-0553-D49B-BF7BA8C3AA84}"/>
          </ac:picMkLst>
        </pc:picChg>
      </pc:sldChg>
      <pc:sldChg chg="modNotesTx">
        <pc:chgData name="Vickers, Libby" userId="e250baef-1418-4325-b620-0f9540a0387b" providerId="ADAL" clId="{0E73EC16-7C2F-468E-8339-3379F614CA86}" dt="2026-03-19T15:06:08.056" v="2227" actId="20577"/>
        <pc:sldMkLst>
          <pc:docMk/>
          <pc:sldMk cId="3510223515" sldId="1799"/>
        </pc:sldMkLst>
      </pc:sldChg>
      <pc:sldChg chg="addSp modSp mod modAnim modNotesTx">
        <pc:chgData name="Vickers, Libby" userId="e250baef-1418-4325-b620-0f9540a0387b" providerId="ADAL" clId="{0E73EC16-7C2F-468E-8339-3379F614CA86}" dt="2026-03-19T15:04:35.444" v="2162" actId="20577"/>
        <pc:sldMkLst>
          <pc:docMk/>
          <pc:sldMk cId="3033131358" sldId="1801"/>
        </pc:sldMkLst>
        <pc:spChg chg="mod">
          <ac:chgData name="Vickers, Libby" userId="e250baef-1418-4325-b620-0f9540a0387b" providerId="ADAL" clId="{0E73EC16-7C2F-468E-8339-3379F614CA86}" dt="2026-03-16T20:17:56.095" v="1824"/>
          <ac:spMkLst>
            <pc:docMk/>
            <pc:sldMk cId="3033131358" sldId="1801"/>
            <ac:spMk id="6" creationId="{D23305C0-C9EF-0BAE-5A9B-C092A759013C}"/>
          </ac:spMkLst>
        </pc:spChg>
        <pc:spChg chg="mod">
          <ac:chgData name="Vickers, Libby" userId="e250baef-1418-4325-b620-0f9540a0387b" providerId="ADAL" clId="{0E73EC16-7C2F-468E-8339-3379F614CA86}" dt="2026-03-16T20:18:46.925" v="1842" actId="1076"/>
          <ac:spMkLst>
            <pc:docMk/>
            <pc:sldMk cId="3033131358" sldId="1801"/>
            <ac:spMk id="7" creationId="{D2DC277F-99F7-7B95-EB1A-3AAC1690103B}"/>
          </ac:spMkLst>
        </pc:spChg>
        <pc:grpChg chg="add mod">
          <ac:chgData name="Vickers, Libby" userId="e250baef-1418-4325-b620-0f9540a0387b" providerId="ADAL" clId="{0E73EC16-7C2F-468E-8339-3379F614CA86}" dt="2026-03-16T20:18:41.096" v="1841" actId="14100"/>
          <ac:grpSpMkLst>
            <pc:docMk/>
            <pc:sldMk cId="3033131358" sldId="1801"/>
            <ac:grpSpMk id="4" creationId="{3609E609-7486-7DEA-67DE-743F85C3CF75}"/>
          </ac:grpSpMkLst>
        </pc:grpChg>
        <pc:graphicFrameChg chg="mod modGraphic">
          <ac:chgData name="Vickers, Libby" userId="e250baef-1418-4325-b620-0f9540a0387b" providerId="ADAL" clId="{0E73EC16-7C2F-468E-8339-3379F614CA86}" dt="2026-03-16T17:24:37.153" v="1514"/>
          <ac:graphicFrameMkLst>
            <pc:docMk/>
            <pc:sldMk cId="3033131358" sldId="1801"/>
            <ac:graphicFrameMk id="17" creationId="{862DBFFE-F4D1-9C1C-6E74-A479DFEC286E}"/>
          </ac:graphicFrameMkLst>
        </pc:graphicFrameChg>
      </pc:sldChg>
      <pc:sldChg chg="addSp modSp mod">
        <pc:chgData name="Vickers, Libby" userId="e250baef-1418-4325-b620-0f9540a0387b" providerId="ADAL" clId="{0E73EC16-7C2F-468E-8339-3379F614CA86}" dt="2026-03-16T20:20:38.704" v="1847" actId="1076"/>
        <pc:sldMkLst>
          <pc:docMk/>
          <pc:sldMk cId="2972455556" sldId="1802"/>
        </pc:sldMkLst>
        <pc:graphicFrameChg chg="mod modGraphic">
          <ac:chgData name="Vickers, Libby" userId="e250baef-1418-4325-b620-0f9540a0387b" providerId="ADAL" clId="{0E73EC16-7C2F-468E-8339-3379F614CA86}" dt="2026-03-16T17:25:33.280" v="1517"/>
          <ac:graphicFrameMkLst>
            <pc:docMk/>
            <pc:sldMk cId="2972455556" sldId="1802"/>
            <ac:graphicFrameMk id="9" creationId="{BBD54549-20C0-2985-B780-B23184539E5F}"/>
          </ac:graphicFrameMkLst>
        </pc:graphicFrameChg>
        <pc:picChg chg="add mod">
          <ac:chgData name="Vickers, Libby" userId="e250baef-1418-4325-b620-0f9540a0387b" providerId="ADAL" clId="{0E73EC16-7C2F-468E-8339-3379F614CA86}" dt="2026-03-16T20:20:38.704" v="1847" actId="1076"/>
          <ac:picMkLst>
            <pc:docMk/>
            <pc:sldMk cId="2972455556" sldId="1802"/>
            <ac:picMk id="4" creationId="{002BE3E9-D234-7977-C01B-72E7AD1B258D}"/>
          </ac:picMkLst>
        </pc:picChg>
      </pc:sldChg>
      <pc:sldChg chg="addSp modSp mod">
        <pc:chgData name="Vickers, Libby" userId="e250baef-1418-4325-b620-0f9540a0387b" providerId="ADAL" clId="{0E73EC16-7C2F-468E-8339-3379F614CA86}" dt="2026-03-09T16:11:55.402" v="430" actId="166"/>
        <pc:sldMkLst>
          <pc:docMk/>
          <pc:sldMk cId="297897915" sldId="1803"/>
        </pc:sldMkLst>
        <pc:spChg chg="ord">
          <ac:chgData name="Vickers, Libby" userId="e250baef-1418-4325-b620-0f9540a0387b" providerId="ADAL" clId="{0E73EC16-7C2F-468E-8339-3379F614CA86}" dt="2026-03-09T16:11:55.402" v="430" actId="166"/>
          <ac:spMkLst>
            <pc:docMk/>
            <pc:sldMk cId="297897915" sldId="1803"/>
            <ac:spMk id="4" creationId="{9B45E328-0847-1DB2-61D6-B840B44B6987}"/>
          </ac:spMkLst>
        </pc:spChg>
        <pc:grpChg chg="add mod">
          <ac:chgData name="Vickers, Libby" userId="e250baef-1418-4325-b620-0f9540a0387b" providerId="ADAL" clId="{0E73EC16-7C2F-468E-8339-3379F614CA86}" dt="2026-03-09T16:11:48.374" v="429" actId="164"/>
          <ac:grpSpMkLst>
            <pc:docMk/>
            <pc:sldMk cId="297897915" sldId="1803"/>
            <ac:grpSpMk id="6" creationId="{18B28AF7-8C8D-6C6D-19B0-B52C21F20C65}"/>
          </ac:grpSpMkLst>
        </pc:grpChg>
        <pc:grpChg chg="mod">
          <ac:chgData name="Vickers, Libby" userId="e250baef-1418-4325-b620-0f9540a0387b" providerId="ADAL" clId="{0E73EC16-7C2F-468E-8339-3379F614CA86}" dt="2026-03-09T16:11:48.374" v="429" actId="164"/>
          <ac:grpSpMkLst>
            <pc:docMk/>
            <pc:sldMk cId="297897915" sldId="1803"/>
            <ac:grpSpMk id="10" creationId="{391249A9-CB3C-136D-EA22-D0C6BEC3C802}"/>
          </ac:grpSpMkLst>
        </pc:grpChg>
        <pc:picChg chg="add mod">
          <ac:chgData name="Vickers, Libby" userId="e250baef-1418-4325-b620-0f9540a0387b" providerId="ADAL" clId="{0E73EC16-7C2F-468E-8339-3379F614CA86}" dt="2026-03-09T16:11:48.374" v="429" actId="164"/>
          <ac:picMkLst>
            <pc:docMk/>
            <pc:sldMk cId="297897915" sldId="1803"/>
            <ac:picMk id="5" creationId="{2B7C59C5-F646-4ED0-AEB9-EEF0AE99D077}"/>
          </ac:picMkLst>
        </pc:picChg>
      </pc:sldChg>
      <pc:sldChg chg="addSp delSp modSp mod ord delAnim modAnim modNotesTx">
        <pc:chgData name="Vickers, Libby" userId="e250baef-1418-4325-b620-0f9540a0387b" providerId="ADAL" clId="{0E73EC16-7C2F-468E-8339-3379F614CA86}" dt="2026-03-16T18:17:15.973" v="1619" actId="20577"/>
        <pc:sldMkLst>
          <pc:docMk/>
          <pc:sldMk cId="1291775699" sldId="1809"/>
        </pc:sldMkLst>
        <pc:spChg chg="add mod">
          <ac:chgData name="Vickers, Libby" userId="e250baef-1418-4325-b620-0f9540a0387b" providerId="ADAL" clId="{0E73EC16-7C2F-468E-8339-3379F614CA86}" dt="2026-03-16T18:16:31.503" v="1614"/>
          <ac:spMkLst>
            <pc:docMk/>
            <pc:sldMk cId="1291775699" sldId="1809"/>
            <ac:spMk id="12" creationId="{DE0F089A-D777-05DE-3E44-3F1C72BB6D49}"/>
          </ac:spMkLst>
        </pc:spChg>
        <pc:spChg chg="add mod">
          <ac:chgData name="Vickers, Libby" userId="e250baef-1418-4325-b620-0f9540a0387b" providerId="ADAL" clId="{0E73EC16-7C2F-468E-8339-3379F614CA86}" dt="2026-03-16T18:17:04.484" v="1618"/>
          <ac:spMkLst>
            <pc:docMk/>
            <pc:sldMk cId="1291775699" sldId="1809"/>
            <ac:spMk id="14" creationId="{DF62DE89-CB90-1C5D-6CBC-8FC1898DCB1D}"/>
          </ac:spMkLst>
        </pc:spChg>
        <pc:spChg chg="mod ord">
          <ac:chgData name="Vickers, Libby" userId="e250baef-1418-4325-b620-0f9540a0387b" providerId="ADAL" clId="{0E73EC16-7C2F-468E-8339-3379F614CA86}" dt="2026-03-16T18:16:52.218" v="1617" actId="1076"/>
          <ac:spMkLst>
            <pc:docMk/>
            <pc:sldMk cId="1291775699" sldId="1809"/>
            <ac:spMk id="27" creationId="{C6631688-6DE3-2886-199E-CC846834CDC7}"/>
          </ac:spMkLst>
        </pc:spChg>
        <pc:graphicFrameChg chg="add mod ord modGraphic">
          <ac:chgData name="Vickers, Libby" userId="e250baef-1418-4325-b620-0f9540a0387b" providerId="ADAL" clId="{0E73EC16-7C2F-468E-8339-3379F614CA86}" dt="2026-03-16T17:09:11.924" v="1432"/>
          <ac:graphicFrameMkLst>
            <pc:docMk/>
            <pc:sldMk cId="1291775699" sldId="1809"/>
            <ac:graphicFrameMk id="11" creationId="{C2FC0823-E47C-3968-5B37-E8577FBDFA61}"/>
          </ac:graphicFrameMkLst>
        </pc:graphicFrameChg>
      </pc:sldChg>
      <pc:sldChg chg="add">
        <pc:chgData name="Vickers, Libby" userId="e250baef-1418-4325-b620-0f9540a0387b" providerId="ADAL" clId="{0E73EC16-7C2F-468E-8339-3379F614CA86}" dt="2026-03-16T18:11:23.753" v="1608"/>
        <pc:sldMkLst>
          <pc:docMk/>
          <pc:sldMk cId="1217562865" sldId="1812"/>
        </pc:sldMkLst>
      </pc:sldChg>
      <pc:sldChg chg="add">
        <pc:chgData name="Vickers, Libby" userId="e250baef-1418-4325-b620-0f9540a0387b" providerId="ADAL" clId="{0E73EC16-7C2F-468E-8339-3379F614CA86}" dt="2026-03-16T18:11:23.753" v="1608"/>
        <pc:sldMkLst>
          <pc:docMk/>
          <pc:sldMk cId="1168830438" sldId="1813"/>
        </pc:sldMkLst>
      </pc:sldChg>
      <pc:sldChg chg="modSp mod">
        <pc:chgData name="Vickers, Libby" userId="e250baef-1418-4325-b620-0f9540a0387b" providerId="ADAL" clId="{0E73EC16-7C2F-468E-8339-3379F614CA86}" dt="2026-03-16T17:24:58.203" v="1516"/>
        <pc:sldMkLst>
          <pc:docMk/>
          <pc:sldMk cId="1668037496" sldId="1814"/>
        </pc:sldMkLst>
        <pc:graphicFrameChg chg="mod modGraphic">
          <ac:chgData name="Vickers, Libby" userId="e250baef-1418-4325-b620-0f9540a0387b" providerId="ADAL" clId="{0E73EC16-7C2F-468E-8339-3379F614CA86}" dt="2026-03-16T17:24:58.203" v="1516"/>
          <ac:graphicFrameMkLst>
            <pc:docMk/>
            <pc:sldMk cId="1668037496" sldId="1814"/>
            <ac:graphicFrameMk id="2" creationId="{F74DA403-7D17-30FC-ED96-7BF2869B2EB4}"/>
          </ac:graphicFrameMkLst>
        </pc:graphicFrameChg>
      </pc:sldChg>
      <pc:sldChg chg="addSp delSp modSp add mod">
        <pc:chgData name="Vickers, Libby" userId="e250baef-1418-4325-b620-0f9540a0387b" providerId="ADAL" clId="{0E73EC16-7C2F-468E-8339-3379F614CA86}" dt="2026-03-19T14:41:17.356" v="1864" actId="478"/>
        <pc:sldMkLst>
          <pc:docMk/>
          <pc:sldMk cId="753624060" sldId="1864"/>
        </pc:sldMkLst>
        <pc:grpChg chg="mod">
          <ac:chgData name="Vickers, Libby" userId="e250baef-1418-4325-b620-0f9540a0387b" providerId="ADAL" clId="{0E73EC16-7C2F-468E-8339-3379F614CA86}" dt="2026-03-09T13:51:46.262" v="28" actId="1076"/>
          <ac:grpSpMkLst>
            <pc:docMk/>
            <pc:sldMk cId="753624060" sldId="1864"/>
            <ac:grpSpMk id="21" creationId="{74DB8F87-8CE2-AEAA-1F89-F66F972C6450}"/>
          </ac:grpSpMkLst>
        </pc:grpChg>
        <pc:picChg chg="mod">
          <ac:chgData name="Vickers, Libby" userId="e250baef-1418-4325-b620-0f9540a0387b" providerId="ADAL" clId="{0E73EC16-7C2F-468E-8339-3379F614CA86}" dt="2026-03-09T13:51:50.727" v="29" actId="1076"/>
          <ac:picMkLst>
            <pc:docMk/>
            <pc:sldMk cId="753624060" sldId="1864"/>
            <ac:picMk id="22" creationId="{F466CFB0-424D-26C5-A4DB-AB887BB8EEC6}"/>
          </ac:picMkLst>
        </pc:picChg>
      </pc:sldChg>
      <pc:sldChg chg="add">
        <pc:chgData name="Vickers, Libby" userId="e250baef-1418-4325-b620-0f9540a0387b" providerId="ADAL" clId="{0E73EC16-7C2F-468E-8339-3379F614CA86}" dt="2026-03-16T18:11:23.753" v="1608"/>
        <pc:sldMkLst>
          <pc:docMk/>
          <pc:sldMk cId="1010214215" sldId="1938"/>
        </pc:sldMkLst>
      </pc:sldChg>
      <pc:sldChg chg="add">
        <pc:chgData name="Vickers, Libby" userId="e250baef-1418-4325-b620-0f9540a0387b" providerId="ADAL" clId="{0E73EC16-7C2F-468E-8339-3379F614CA86}" dt="2026-03-16T18:11:23.753" v="1608"/>
        <pc:sldMkLst>
          <pc:docMk/>
          <pc:sldMk cId="531390446" sldId="1939"/>
        </pc:sldMkLst>
      </pc:sldChg>
      <pc:sldChg chg="add">
        <pc:chgData name="Vickers, Libby" userId="e250baef-1418-4325-b620-0f9540a0387b" providerId="ADAL" clId="{0E73EC16-7C2F-468E-8339-3379F614CA86}" dt="2026-03-16T18:11:23.753" v="1608"/>
        <pc:sldMkLst>
          <pc:docMk/>
          <pc:sldMk cId="669680572" sldId="1940"/>
        </pc:sldMkLst>
      </pc:sldChg>
      <pc:sldChg chg="addSp delSp modSp mod modNotesTx">
        <pc:chgData name="Vickers, Libby" userId="e250baef-1418-4325-b620-0f9540a0387b" providerId="ADAL" clId="{0E73EC16-7C2F-468E-8339-3379F614CA86}" dt="2026-03-24T13:11:30.726" v="2301" actId="20577"/>
        <pc:sldMkLst>
          <pc:docMk/>
          <pc:sldMk cId="2870182382" sldId="1941"/>
        </pc:sldMkLst>
        <pc:spChg chg="mod">
          <ac:chgData name="Vickers, Libby" userId="e250baef-1418-4325-b620-0f9540a0387b" providerId="ADAL" clId="{0E73EC16-7C2F-468E-8339-3379F614CA86}" dt="2026-03-09T13:53:15.188" v="37" actId="1076"/>
          <ac:spMkLst>
            <pc:docMk/>
            <pc:sldMk cId="2870182382" sldId="1941"/>
            <ac:spMk id="13" creationId="{0895B7BD-CE93-2621-A6FC-EFD0E232E78B}"/>
          </ac:spMkLst>
        </pc:spChg>
        <pc:picChg chg="add mod ord">
          <ac:chgData name="Vickers, Libby" userId="e250baef-1418-4325-b620-0f9540a0387b" providerId="ADAL" clId="{0E73EC16-7C2F-468E-8339-3379F614CA86}" dt="2026-03-09T13:53:10.375" v="36" actId="167"/>
          <ac:picMkLst>
            <pc:docMk/>
            <pc:sldMk cId="2870182382" sldId="1941"/>
            <ac:picMk id="10" creationId="{976EA5F3-4333-8AB2-B899-1152E33F7E26}"/>
          </ac:picMkLst>
        </pc:picChg>
      </pc:sldChg>
      <pc:sldChg chg="addSp delSp modSp mod">
        <pc:chgData name="Vickers, Libby" userId="e250baef-1418-4325-b620-0f9540a0387b" providerId="ADAL" clId="{0E73EC16-7C2F-468E-8339-3379F614CA86}" dt="2026-03-16T17:06:58.425" v="1428"/>
        <pc:sldMkLst>
          <pc:docMk/>
          <pc:sldMk cId="1640758481" sldId="1942"/>
        </pc:sldMkLst>
        <pc:spChg chg="mod ord">
          <ac:chgData name="Vickers, Libby" userId="e250baef-1418-4325-b620-0f9540a0387b" providerId="ADAL" clId="{0E73EC16-7C2F-468E-8339-3379F614CA86}" dt="2026-03-09T13:59:34.260" v="86" actId="1076"/>
          <ac:spMkLst>
            <pc:docMk/>
            <pc:sldMk cId="1640758481" sldId="1942"/>
            <ac:spMk id="4" creationId="{49DA1B64-4015-DA9A-F8F2-5D83EA4F5FC5}"/>
          </ac:spMkLst>
        </pc:spChg>
        <pc:graphicFrameChg chg="add mod modGraphic">
          <ac:chgData name="Vickers, Libby" userId="e250baef-1418-4325-b620-0f9540a0387b" providerId="ADAL" clId="{0E73EC16-7C2F-468E-8339-3379F614CA86}" dt="2026-03-16T17:06:58.425" v="1428"/>
          <ac:graphicFrameMkLst>
            <pc:docMk/>
            <pc:sldMk cId="1640758481" sldId="1942"/>
            <ac:graphicFrameMk id="6" creationId="{2E5BBC7B-6CE6-4F86-E8F3-8B03C45CE74F}"/>
          </ac:graphicFrameMkLst>
        </pc:graphicFrameChg>
        <pc:picChg chg="add mod ord">
          <ac:chgData name="Vickers, Libby" userId="e250baef-1418-4325-b620-0f9540a0387b" providerId="ADAL" clId="{0E73EC16-7C2F-468E-8339-3379F614CA86}" dt="2026-03-09T13:55:10.002" v="50" actId="1076"/>
          <ac:picMkLst>
            <pc:docMk/>
            <pc:sldMk cId="1640758481" sldId="1942"/>
            <ac:picMk id="5" creationId="{675ECA78-113A-F7CD-F366-4B000BF3566F}"/>
          </ac:picMkLst>
        </pc:picChg>
        <pc:picChg chg="mod">
          <ac:chgData name="Vickers, Libby" userId="e250baef-1418-4325-b620-0f9540a0387b" providerId="ADAL" clId="{0E73EC16-7C2F-468E-8339-3379F614CA86}" dt="2026-03-09T13:56:03.914" v="59" actId="14100"/>
          <ac:picMkLst>
            <pc:docMk/>
            <pc:sldMk cId="1640758481" sldId="1942"/>
            <ac:picMk id="22" creationId="{A5519874-60AF-99FA-6607-33E762F402F9}"/>
          </ac:picMkLst>
        </pc:picChg>
      </pc:sldChg>
      <pc:sldChg chg="addSp delSp modSp mod modAnim">
        <pc:chgData name="Vickers, Libby" userId="e250baef-1418-4325-b620-0f9540a0387b" providerId="ADAL" clId="{0E73EC16-7C2F-468E-8339-3379F614CA86}" dt="2026-03-16T18:51:53.402" v="1695" actId="1076"/>
        <pc:sldMkLst>
          <pc:docMk/>
          <pc:sldMk cId="1771009396" sldId="1944"/>
        </pc:sldMkLst>
        <pc:spChg chg="mod ord">
          <ac:chgData name="Vickers, Libby" userId="e250baef-1418-4325-b620-0f9540a0387b" providerId="ADAL" clId="{0E73EC16-7C2F-468E-8339-3379F614CA86}" dt="2026-03-16T18:51:53.402" v="1695" actId="1076"/>
          <ac:spMkLst>
            <pc:docMk/>
            <pc:sldMk cId="1771009396" sldId="1944"/>
            <ac:spMk id="27" creationId="{FABDF667-1390-580E-42E5-AEC1486BE6D3}"/>
          </ac:spMkLst>
        </pc:spChg>
        <pc:graphicFrameChg chg="add mod ord modGraphic">
          <ac:chgData name="Vickers, Libby" userId="e250baef-1418-4325-b620-0f9540a0387b" providerId="ADAL" clId="{0E73EC16-7C2F-468E-8339-3379F614CA86}" dt="2026-03-16T17:09:31.303" v="1433"/>
          <ac:graphicFrameMkLst>
            <pc:docMk/>
            <pc:sldMk cId="1771009396" sldId="1944"/>
            <ac:graphicFrameMk id="11" creationId="{0DC31CEB-7829-F217-527C-A854A5730AAC}"/>
          </ac:graphicFrameMkLst>
        </pc:graphicFrameChg>
        <pc:picChg chg="add mod">
          <ac:chgData name="Vickers, Libby" userId="e250baef-1418-4325-b620-0f9540a0387b" providerId="ADAL" clId="{0E73EC16-7C2F-468E-8339-3379F614CA86}" dt="2026-03-09T18:15:06.195" v="660" actId="1076"/>
          <ac:picMkLst>
            <pc:docMk/>
            <pc:sldMk cId="1771009396" sldId="1944"/>
            <ac:picMk id="12" creationId="{F7D8BDC0-D9EA-9FB3-C819-2F4EAEE2C563}"/>
          </ac:picMkLst>
        </pc:picChg>
      </pc:sldChg>
      <pc:sldChg chg="addSp delSp modSp mod delAnim modNotesTx">
        <pc:chgData name="Vickers, Libby" userId="e250baef-1418-4325-b620-0f9540a0387b" providerId="ADAL" clId="{0E73EC16-7C2F-468E-8339-3379F614CA86}" dt="2026-03-16T20:13:40.900" v="1809" actId="1076"/>
        <pc:sldMkLst>
          <pc:docMk/>
          <pc:sldMk cId="1415690601" sldId="1945"/>
        </pc:sldMkLst>
        <pc:spChg chg="mod">
          <ac:chgData name="Vickers, Libby" userId="e250baef-1418-4325-b620-0f9540a0387b" providerId="ADAL" clId="{0E73EC16-7C2F-468E-8339-3379F614CA86}" dt="2026-03-16T20:13:40.900" v="1809" actId="1076"/>
          <ac:spMkLst>
            <pc:docMk/>
            <pc:sldMk cId="1415690601" sldId="1945"/>
            <ac:spMk id="12" creationId="{BE47B8B3-A2DE-651B-9703-55F6F011F0C4}"/>
          </ac:spMkLst>
        </pc:spChg>
        <pc:spChg chg="mod">
          <ac:chgData name="Vickers, Libby" userId="e250baef-1418-4325-b620-0f9540a0387b" providerId="ADAL" clId="{0E73EC16-7C2F-468E-8339-3379F614CA86}" dt="2026-03-16T20:12:40.703" v="1808" actId="20577"/>
          <ac:spMkLst>
            <pc:docMk/>
            <pc:sldMk cId="1415690601" sldId="1945"/>
            <ac:spMk id="18" creationId="{591F8B14-7939-34FC-DFDB-5E4EC6A4A9A1}"/>
          </ac:spMkLst>
        </pc:spChg>
        <pc:spChg chg="mod">
          <ac:chgData name="Vickers, Libby" userId="e250baef-1418-4325-b620-0f9540a0387b" providerId="ADAL" clId="{0E73EC16-7C2F-468E-8339-3379F614CA86}" dt="2026-03-16T20:11:28.373" v="1806" actId="20577"/>
          <ac:spMkLst>
            <pc:docMk/>
            <pc:sldMk cId="1415690601" sldId="1945"/>
            <ac:spMk id="20" creationId="{30DECFAF-032D-52AA-F4DF-5161C1F4FC7C}"/>
          </ac:spMkLst>
        </pc:spChg>
        <pc:spChg chg="mod">
          <ac:chgData name="Vickers, Libby" userId="e250baef-1418-4325-b620-0f9540a0387b" providerId="ADAL" clId="{0E73EC16-7C2F-468E-8339-3379F614CA86}" dt="2026-03-16T20:11:17.773" v="1804" actId="20577"/>
          <ac:spMkLst>
            <pc:docMk/>
            <pc:sldMk cId="1415690601" sldId="1945"/>
            <ac:spMk id="23" creationId="{C33C0EC5-5B49-D431-B451-1D9A5CD78583}"/>
          </ac:spMkLst>
        </pc:spChg>
        <pc:grpChg chg="mod ord">
          <ac:chgData name="Vickers, Libby" userId="e250baef-1418-4325-b620-0f9540a0387b" providerId="ADAL" clId="{0E73EC16-7C2F-468E-8339-3379F614CA86}" dt="2026-03-16T18:18:03.798" v="1621" actId="1076"/>
          <ac:grpSpMkLst>
            <pc:docMk/>
            <pc:sldMk cId="1415690601" sldId="1945"/>
            <ac:grpSpMk id="19" creationId="{3FAAEA15-C8F5-537C-7010-90F2E8C1A0C0}"/>
          </ac:grpSpMkLst>
        </pc:grpChg>
        <pc:graphicFrameChg chg="add mod modGraphic">
          <ac:chgData name="Vickers, Libby" userId="e250baef-1418-4325-b620-0f9540a0387b" providerId="ADAL" clId="{0E73EC16-7C2F-468E-8339-3379F614CA86}" dt="2026-03-16T17:09:48.924" v="1435"/>
          <ac:graphicFrameMkLst>
            <pc:docMk/>
            <pc:sldMk cId="1415690601" sldId="1945"/>
            <ac:graphicFrameMk id="11" creationId="{D355EBA0-6ABA-669A-35FA-E0F09168C5DA}"/>
          </ac:graphicFrameMkLst>
        </pc:graphicFrameChg>
        <pc:picChg chg="mod">
          <ac:chgData name="Vickers, Libby" userId="e250baef-1418-4325-b620-0f9540a0387b" providerId="ADAL" clId="{0E73EC16-7C2F-468E-8339-3379F614CA86}" dt="2026-03-13T20:07:40.454" v="1220" actId="1076"/>
          <ac:picMkLst>
            <pc:docMk/>
            <pc:sldMk cId="1415690601" sldId="1945"/>
            <ac:picMk id="13" creationId="{9D48390E-9566-556A-1E3C-0BB832413BED}"/>
          </ac:picMkLst>
        </pc:picChg>
      </pc:sldChg>
      <pc:sldChg chg="modSp mod">
        <pc:chgData name="Vickers, Libby" userId="e250baef-1418-4325-b620-0f9540a0387b" providerId="ADAL" clId="{0E73EC16-7C2F-468E-8339-3379F614CA86}" dt="2026-03-16T17:24:48.507" v="1515"/>
        <pc:sldMkLst>
          <pc:docMk/>
          <pc:sldMk cId="200671501" sldId="1948"/>
        </pc:sldMkLst>
        <pc:graphicFrameChg chg="mod modGraphic">
          <ac:chgData name="Vickers, Libby" userId="e250baef-1418-4325-b620-0f9540a0387b" providerId="ADAL" clId="{0E73EC16-7C2F-468E-8339-3379F614CA86}" dt="2026-03-16T17:24:48.507" v="1515"/>
          <ac:graphicFrameMkLst>
            <pc:docMk/>
            <pc:sldMk cId="200671501" sldId="1948"/>
            <ac:graphicFrameMk id="17" creationId="{FD51E804-3C6B-7614-85E4-AC72AC83E18F}"/>
          </ac:graphicFrameMkLst>
        </pc:graphicFrameChg>
      </pc:sldChg>
      <pc:sldChg chg="modSp mod">
        <pc:chgData name="Vickers, Libby" userId="e250baef-1418-4325-b620-0f9540a0387b" providerId="ADAL" clId="{0E73EC16-7C2F-468E-8339-3379F614CA86}" dt="2026-03-09T16:10:33.268" v="424" actId="20577"/>
        <pc:sldMkLst>
          <pc:docMk/>
          <pc:sldMk cId="3719482987" sldId="1949"/>
        </pc:sldMkLst>
        <pc:spChg chg="mod">
          <ac:chgData name="Vickers, Libby" userId="e250baef-1418-4325-b620-0f9540a0387b" providerId="ADAL" clId="{0E73EC16-7C2F-468E-8339-3379F614CA86}" dt="2026-03-09T16:10:33.268" v="424" actId="20577"/>
          <ac:spMkLst>
            <pc:docMk/>
            <pc:sldMk cId="3719482987" sldId="1949"/>
            <ac:spMk id="3" creationId="{28B5AE2F-87AA-5632-F22D-080E11F071A7}"/>
          </ac:spMkLst>
        </pc:spChg>
      </pc:sldChg>
      <pc:sldChg chg="addSp delSp modSp mod">
        <pc:chgData name="Vickers, Libby" userId="e250baef-1418-4325-b620-0f9540a0387b" providerId="ADAL" clId="{0E73EC16-7C2F-468E-8339-3379F614CA86}" dt="2026-03-09T15:38:58.350" v="327"/>
        <pc:sldMkLst>
          <pc:docMk/>
          <pc:sldMk cId="1512329486" sldId="1950"/>
        </pc:sldMkLst>
        <pc:picChg chg="add mod">
          <ac:chgData name="Vickers, Libby" userId="e250baef-1418-4325-b620-0f9540a0387b" providerId="ADAL" clId="{0E73EC16-7C2F-468E-8339-3379F614CA86}" dt="2026-03-09T15:38:58.350" v="327"/>
          <ac:picMkLst>
            <pc:docMk/>
            <pc:sldMk cId="1512329486" sldId="1950"/>
            <ac:picMk id="2" creationId="{44374001-B57D-7067-243D-1AEA8161AF30}"/>
          </ac:picMkLst>
        </pc:picChg>
      </pc:sldChg>
      <pc:sldChg chg="addSp delSp modSp add mod">
        <pc:chgData name="Vickers, Libby" userId="e250baef-1418-4325-b620-0f9540a0387b" providerId="ADAL" clId="{0E73EC16-7C2F-468E-8339-3379F614CA86}" dt="2026-03-09T13:49:46.601" v="23" actId="6549"/>
        <pc:sldMkLst>
          <pc:docMk/>
          <pc:sldMk cId="851628829" sldId="1975"/>
        </pc:sldMkLst>
        <pc:spChg chg="add mod">
          <ac:chgData name="Vickers, Libby" userId="e250baef-1418-4325-b620-0f9540a0387b" providerId="ADAL" clId="{0E73EC16-7C2F-468E-8339-3379F614CA86}" dt="2026-03-09T13:49:01.823" v="5"/>
          <ac:spMkLst>
            <pc:docMk/>
            <pc:sldMk cId="851628829" sldId="1975"/>
            <ac:spMk id="2" creationId="{52270233-FB57-DD1D-AB9C-066E0154ECC4}"/>
          </ac:spMkLst>
        </pc:spChg>
        <pc:spChg chg="add mod">
          <ac:chgData name="Vickers, Libby" userId="e250baef-1418-4325-b620-0f9540a0387b" providerId="ADAL" clId="{0E73EC16-7C2F-468E-8339-3379F614CA86}" dt="2026-03-09T13:49:46.601" v="23" actId="6549"/>
          <ac:spMkLst>
            <pc:docMk/>
            <pc:sldMk cId="851628829" sldId="1975"/>
            <ac:spMk id="3" creationId="{CBDE8A3A-E269-688C-16A7-E3DC39E2FCD2}"/>
          </ac:spMkLst>
        </pc:spChg>
      </pc:sldChg>
      <pc:sldChg chg="addSp modSp mod">
        <pc:chgData name="Vickers, Libby" userId="e250baef-1418-4325-b620-0f9540a0387b" providerId="ADAL" clId="{0E73EC16-7C2F-468E-8339-3379F614CA86}" dt="2026-03-19T14:40:37.962" v="1862" actId="14100"/>
        <pc:sldMkLst>
          <pc:docMk/>
          <pc:sldMk cId="1683984905" sldId="1990"/>
        </pc:sldMkLst>
        <pc:spChg chg="mod">
          <ac:chgData name="Vickers, Libby" userId="e250baef-1418-4325-b620-0f9540a0387b" providerId="ADAL" clId="{0E73EC16-7C2F-468E-8339-3379F614CA86}" dt="2026-03-19T14:40:37.962" v="1862" actId="14100"/>
          <ac:spMkLst>
            <pc:docMk/>
            <pc:sldMk cId="1683984905" sldId="1990"/>
            <ac:spMk id="13" creationId="{8EC0CCCC-679D-4B56-293F-D7250F66BDE0}"/>
          </ac:spMkLst>
        </pc:spChg>
        <pc:picChg chg="add mod">
          <ac:chgData name="Vickers, Libby" userId="e250baef-1418-4325-b620-0f9540a0387b" providerId="ADAL" clId="{0E73EC16-7C2F-468E-8339-3379F614CA86}" dt="2026-03-09T14:26:43.225" v="324" actId="1037"/>
          <ac:picMkLst>
            <pc:docMk/>
            <pc:sldMk cId="1683984905" sldId="1990"/>
            <ac:picMk id="3" creationId="{120C3E2D-1607-D621-B491-2352AF7DADF9}"/>
          </ac:picMkLst>
        </pc:picChg>
      </pc:sldChg>
      <pc:sldChg chg="addSp delSp modSp add mod ord delAnim modAnim modNotesTx">
        <pc:chgData name="Vickers, Libby" userId="e250baef-1418-4325-b620-0f9540a0387b" providerId="ADAL" clId="{0E73EC16-7C2F-468E-8339-3379F614CA86}" dt="2026-03-16T18:28:12.439" v="1689" actId="164"/>
        <pc:sldMkLst>
          <pc:docMk/>
          <pc:sldMk cId="1868848029" sldId="1991"/>
        </pc:sldMkLst>
        <pc:spChg chg="mod">
          <ac:chgData name="Vickers, Libby" userId="e250baef-1418-4325-b620-0f9540a0387b" providerId="ADAL" clId="{0E73EC16-7C2F-468E-8339-3379F614CA86}" dt="2026-03-09T18:20:31.398" v="957" actId="20577"/>
          <ac:spMkLst>
            <pc:docMk/>
            <pc:sldMk cId="1868848029" sldId="1991"/>
            <ac:spMk id="5" creationId="{9FDF246F-DECE-0278-F063-82A5E9151EFA}"/>
          </ac:spMkLst>
        </pc:spChg>
        <pc:spChg chg="add mod">
          <ac:chgData name="Vickers, Libby" userId="e250baef-1418-4325-b620-0f9540a0387b" providerId="ADAL" clId="{0E73EC16-7C2F-468E-8339-3379F614CA86}" dt="2026-03-16T18:28:12.439" v="1689" actId="164"/>
          <ac:spMkLst>
            <pc:docMk/>
            <pc:sldMk cId="1868848029" sldId="1991"/>
            <ac:spMk id="8" creationId="{C63380DA-178C-9671-AF7E-3F2833F4C75D}"/>
          </ac:spMkLst>
        </pc:spChg>
        <pc:spChg chg="add mod">
          <ac:chgData name="Vickers, Libby" userId="e250baef-1418-4325-b620-0f9540a0387b" providerId="ADAL" clId="{0E73EC16-7C2F-468E-8339-3379F614CA86}" dt="2026-03-09T16:19:27.871" v="542" actId="1036"/>
          <ac:spMkLst>
            <pc:docMk/>
            <pc:sldMk cId="1868848029" sldId="1991"/>
            <ac:spMk id="11" creationId="{BF6D8517-2668-152F-F62E-B95C77C504F7}"/>
          </ac:spMkLst>
        </pc:spChg>
        <pc:spChg chg="add mod ord">
          <ac:chgData name="Vickers, Libby" userId="e250baef-1418-4325-b620-0f9540a0387b" providerId="ADAL" clId="{0E73EC16-7C2F-468E-8339-3379F614CA86}" dt="2026-03-09T18:24:31.373" v="973" actId="171"/>
          <ac:spMkLst>
            <pc:docMk/>
            <pc:sldMk cId="1868848029" sldId="1991"/>
            <ac:spMk id="14" creationId="{971FCD51-ED34-EBE1-BF1D-48C112F5FBD7}"/>
          </ac:spMkLst>
        </pc:spChg>
        <pc:grpChg chg="add mod">
          <ac:chgData name="Vickers, Libby" userId="e250baef-1418-4325-b620-0f9540a0387b" providerId="ADAL" clId="{0E73EC16-7C2F-468E-8339-3379F614CA86}" dt="2026-03-16T18:28:12.439" v="1689" actId="164"/>
          <ac:grpSpMkLst>
            <pc:docMk/>
            <pc:sldMk cId="1868848029" sldId="1991"/>
            <ac:grpSpMk id="10" creationId="{C125AE85-1E6B-38A5-75B8-A41829FD2023}"/>
          </ac:grpSpMkLst>
        </pc:grpChg>
        <pc:graphicFrameChg chg="add mod modGraphic">
          <ac:chgData name="Vickers, Libby" userId="e250baef-1418-4325-b620-0f9540a0387b" providerId="ADAL" clId="{0E73EC16-7C2F-468E-8339-3379F614CA86}" dt="2026-03-09T18:21:07.594" v="959" actId="20577"/>
          <ac:graphicFrameMkLst>
            <pc:docMk/>
            <pc:sldMk cId="1868848029" sldId="1991"/>
            <ac:graphicFrameMk id="4" creationId="{C48FDFC4-F42C-963C-244F-21BE27E60E68}"/>
          </ac:graphicFrameMkLst>
        </pc:graphicFrameChg>
        <pc:picChg chg="mod">
          <ac:chgData name="Vickers, Libby" userId="e250baef-1418-4325-b620-0f9540a0387b" providerId="ADAL" clId="{0E73EC16-7C2F-468E-8339-3379F614CA86}" dt="2026-03-09T16:19:03.871" v="537" actId="1076"/>
          <ac:picMkLst>
            <pc:docMk/>
            <pc:sldMk cId="1868848029" sldId="1991"/>
            <ac:picMk id="6" creationId="{B4F4734F-A1BD-F947-DF80-03AC96ED6DA6}"/>
          </ac:picMkLst>
        </pc:picChg>
        <pc:picChg chg="add mod">
          <ac:chgData name="Vickers, Libby" userId="e250baef-1418-4325-b620-0f9540a0387b" providerId="ADAL" clId="{0E73EC16-7C2F-468E-8339-3379F614CA86}" dt="2026-03-16T18:28:12.439" v="1689" actId="164"/>
          <ac:picMkLst>
            <pc:docMk/>
            <pc:sldMk cId="1868848029" sldId="1991"/>
            <ac:picMk id="13" creationId="{025E0109-570C-C688-FA2A-C1A291011E16}"/>
          </ac:picMkLst>
        </pc:picChg>
      </pc:sldChg>
      <pc:sldChg chg="addSp delSp modSp new mod ord modAnim modNotesTx">
        <pc:chgData name="Vickers, Libby" userId="e250baef-1418-4325-b620-0f9540a0387b" providerId="ADAL" clId="{0E73EC16-7C2F-468E-8339-3379F614CA86}" dt="2026-03-19T15:00:16.082" v="2085"/>
        <pc:sldMkLst>
          <pc:docMk/>
          <pc:sldMk cId="113642724" sldId="1993"/>
        </pc:sldMkLst>
        <pc:spChg chg="add mod">
          <ac:chgData name="Vickers, Libby" userId="e250baef-1418-4325-b620-0f9540a0387b" providerId="ADAL" clId="{0E73EC16-7C2F-468E-8339-3379F614CA86}" dt="2026-03-19T14:48:36.320" v="1982" actId="1076"/>
          <ac:spMkLst>
            <pc:docMk/>
            <pc:sldMk cId="113642724" sldId="1993"/>
            <ac:spMk id="7" creationId="{6C594D6C-3615-041D-A2DA-80D14E967C69}"/>
          </ac:spMkLst>
        </pc:spChg>
        <pc:spChg chg="add mod">
          <ac:chgData name="Vickers, Libby" userId="e250baef-1418-4325-b620-0f9540a0387b" providerId="ADAL" clId="{0E73EC16-7C2F-468E-8339-3379F614CA86}" dt="2026-03-19T14:52:09.729" v="2009" actId="14100"/>
          <ac:spMkLst>
            <pc:docMk/>
            <pc:sldMk cId="113642724" sldId="1993"/>
            <ac:spMk id="10" creationId="{95135F22-F5AD-BD58-AFD0-EC149B07BF85}"/>
          </ac:spMkLst>
        </pc:spChg>
        <pc:spChg chg="add mod">
          <ac:chgData name="Vickers, Libby" userId="e250baef-1418-4325-b620-0f9540a0387b" providerId="ADAL" clId="{0E73EC16-7C2F-468E-8339-3379F614CA86}" dt="2026-03-19T14:59:00.288" v="2070" actId="14100"/>
          <ac:spMkLst>
            <pc:docMk/>
            <pc:sldMk cId="113642724" sldId="1993"/>
            <ac:spMk id="11" creationId="{CEE47BCD-C211-226F-2251-29C9B7DB755F}"/>
          </ac:spMkLst>
        </pc:spChg>
        <pc:spChg chg="add mod ord">
          <ac:chgData name="Vickers, Libby" userId="e250baef-1418-4325-b620-0f9540a0387b" providerId="ADAL" clId="{0E73EC16-7C2F-468E-8339-3379F614CA86}" dt="2026-03-19T14:57:58.367" v="2063" actId="171"/>
          <ac:spMkLst>
            <pc:docMk/>
            <pc:sldMk cId="113642724" sldId="1993"/>
            <ac:spMk id="12" creationId="{71F62DA9-B366-5AE5-0DC0-D0B3E8CF5CA9}"/>
          </ac:spMkLst>
        </pc:spChg>
        <pc:spChg chg="add mod">
          <ac:chgData name="Vickers, Libby" userId="e250baef-1418-4325-b620-0f9540a0387b" providerId="ADAL" clId="{0E73EC16-7C2F-468E-8339-3379F614CA86}" dt="2026-03-19T14:57:40.189" v="2062" actId="1036"/>
          <ac:spMkLst>
            <pc:docMk/>
            <pc:sldMk cId="113642724" sldId="1993"/>
            <ac:spMk id="14" creationId="{495625AC-4E63-DD97-6229-23C06F629292}"/>
          </ac:spMkLst>
        </pc:spChg>
        <pc:spChg chg="add mod">
          <ac:chgData name="Vickers, Libby" userId="e250baef-1418-4325-b620-0f9540a0387b" providerId="ADAL" clId="{0E73EC16-7C2F-468E-8339-3379F614CA86}" dt="2026-03-19T14:57:10.108" v="2057" actId="1035"/>
          <ac:spMkLst>
            <pc:docMk/>
            <pc:sldMk cId="113642724" sldId="1993"/>
            <ac:spMk id="16" creationId="{449E8853-0FEB-7A5F-6820-6F5E93F86DDA}"/>
          </ac:spMkLst>
        </pc:spChg>
        <pc:spChg chg="add mod">
          <ac:chgData name="Vickers, Libby" userId="e250baef-1418-4325-b620-0f9540a0387b" providerId="ADAL" clId="{0E73EC16-7C2F-468E-8339-3379F614CA86}" dt="2026-03-19T14:55:29.428" v="2040" actId="1076"/>
          <ac:spMkLst>
            <pc:docMk/>
            <pc:sldMk cId="113642724" sldId="1993"/>
            <ac:spMk id="17" creationId="{DF0001E6-CA26-FA04-C29C-905755FDB7A0}"/>
          </ac:spMkLst>
        </pc:spChg>
        <pc:spChg chg="add mod">
          <ac:chgData name="Vickers, Libby" userId="e250baef-1418-4325-b620-0f9540a0387b" providerId="ADAL" clId="{0E73EC16-7C2F-468E-8339-3379F614CA86}" dt="2026-03-19T14:59:10.533" v="2071" actId="1076"/>
          <ac:spMkLst>
            <pc:docMk/>
            <pc:sldMk cId="113642724" sldId="1993"/>
            <ac:spMk id="18" creationId="{79733691-71CE-DA27-11FE-9326209DA9ED}"/>
          </ac:spMkLst>
        </pc:spChg>
        <pc:spChg chg="add mod">
          <ac:chgData name="Vickers, Libby" userId="e250baef-1418-4325-b620-0f9540a0387b" providerId="ADAL" clId="{0E73EC16-7C2F-468E-8339-3379F614CA86}" dt="2026-03-19T14:59:13.244" v="2072" actId="1076"/>
          <ac:spMkLst>
            <pc:docMk/>
            <pc:sldMk cId="113642724" sldId="1993"/>
            <ac:spMk id="19" creationId="{9B0534F6-E44F-0A0B-7F24-92F8294732C9}"/>
          </ac:spMkLst>
        </pc:spChg>
        <pc:spChg chg="add mod">
          <ac:chgData name="Vickers, Libby" userId="e250baef-1418-4325-b620-0f9540a0387b" providerId="ADAL" clId="{0E73EC16-7C2F-468E-8339-3379F614CA86}" dt="2026-03-19T14:59:16.259" v="2073" actId="1076"/>
          <ac:spMkLst>
            <pc:docMk/>
            <pc:sldMk cId="113642724" sldId="1993"/>
            <ac:spMk id="20" creationId="{C36CD249-A47D-3798-35CC-6FAD04687880}"/>
          </ac:spMkLst>
        </pc:spChg>
        <pc:spChg chg="add mod">
          <ac:chgData name="Vickers, Libby" userId="e250baef-1418-4325-b620-0f9540a0387b" providerId="ADAL" clId="{0E73EC16-7C2F-468E-8339-3379F614CA86}" dt="2026-03-19T14:59:42.469" v="2079" actId="1076"/>
          <ac:spMkLst>
            <pc:docMk/>
            <pc:sldMk cId="113642724" sldId="1993"/>
            <ac:spMk id="21" creationId="{91DB1EB4-A591-74B7-45CE-C4DB58E878F3}"/>
          </ac:spMkLst>
        </pc:spChg>
        <pc:spChg chg="add mod">
          <ac:chgData name="Vickers, Libby" userId="e250baef-1418-4325-b620-0f9540a0387b" providerId="ADAL" clId="{0E73EC16-7C2F-468E-8339-3379F614CA86}" dt="2026-03-19T14:59:35.569" v="2077" actId="1076"/>
          <ac:spMkLst>
            <pc:docMk/>
            <pc:sldMk cId="113642724" sldId="1993"/>
            <ac:spMk id="22" creationId="{FC4FB5F6-55BA-A244-74D4-C9FFEB375A69}"/>
          </ac:spMkLst>
        </pc:spChg>
        <pc:spChg chg="add mod">
          <ac:chgData name="Vickers, Libby" userId="e250baef-1418-4325-b620-0f9540a0387b" providerId="ADAL" clId="{0E73EC16-7C2F-468E-8339-3379F614CA86}" dt="2026-03-19T14:59:21.439" v="2074" actId="1076"/>
          <ac:spMkLst>
            <pc:docMk/>
            <pc:sldMk cId="113642724" sldId="1993"/>
            <ac:spMk id="23" creationId="{D7B2D073-DC36-701C-C318-A267C5593056}"/>
          </ac:spMkLst>
        </pc:spChg>
        <pc:spChg chg="add mod">
          <ac:chgData name="Vickers, Libby" userId="e250baef-1418-4325-b620-0f9540a0387b" providerId="ADAL" clId="{0E73EC16-7C2F-468E-8339-3379F614CA86}" dt="2026-03-19T15:00:08.878" v="2081" actId="1076"/>
          <ac:spMkLst>
            <pc:docMk/>
            <pc:sldMk cId="113642724" sldId="1993"/>
            <ac:spMk id="24" creationId="{2693B406-4A66-BE0F-5A50-55D9EC767508}"/>
          </ac:spMkLst>
        </pc:spChg>
        <pc:graphicFrameChg chg="add mod modGraphic">
          <ac:chgData name="Vickers, Libby" userId="e250baef-1418-4325-b620-0f9540a0387b" providerId="ADAL" clId="{0E73EC16-7C2F-468E-8339-3379F614CA86}" dt="2026-03-19T14:50:11.604" v="2002" actId="14734"/>
          <ac:graphicFrameMkLst>
            <pc:docMk/>
            <pc:sldMk cId="113642724" sldId="1993"/>
            <ac:graphicFrameMk id="4" creationId="{7FB86843-9368-D6A5-AC62-0E1C14B43B30}"/>
          </ac:graphicFrameMkLst>
        </pc:graphicFrameChg>
        <pc:picChg chg="add mod">
          <ac:chgData name="Vickers, Libby" userId="e250baef-1418-4325-b620-0f9540a0387b" providerId="ADAL" clId="{0E73EC16-7C2F-468E-8339-3379F614CA86}" dt="2026-03-19T14:47:49.697" v="1974" actId="1076"/>
          <ac:picMkLst>
            <pc:docMk/>
            <pc:sldMk cId="113642724" sldId="1993"/>
            <ac:picMk id="3" creationId="{54EC0C2E-F503-B0E4-FAB3-E6DD77FE88F7}"/>
          </ac:picMkLst>
        </pc:picChg>
      </pc:sldChg>
      <pc:sldChg chg="add">
        <pc:chgData name="Vickers, Libby" userId="e250baef-1418-4325-b620-0f9540a0387b" providerId="ADAL" clId="{0E73EC16-7C2F-468E-8339-3379F614CA86}" dt="2026-03-10T03:29:50.087" v="1069"/>
        <pc:sldMkLst>
          <pc:docMk/>
          <pc:sldMk cId="3905912468" sldId="1995"/>
        </pc:sldMkLst>
      </pc:sldChg>
      <pc:sldChg chg="modSp add modNotesTx">
        <pc:chgData name="Vickers, Libby" userId="e250baef-1418-4325-b620-0f9540a0387b" providerId="ADAL" clId="{0E73EC16-7C2F-468E-8339-3379F614CA86}" dt="2026-03-19T15:03:34.837" v="2140" actId="207"/>
        <pc:sldMkLst>
          <pc:docMk/>
          <pc:sldMk cId="440049394" sldId="1996"/>
        </pc:sldMkLst>
        <pc:spChg chg="mod">
          <ac:chgData name="Vickers, Libby" userId="e250baef-1418-4325-b620-0f9540a0387b" providerId="ADAL" clId="{0E73EC16-7C2F-468E-8339-3379F614CA86}" dt="2026-03-19T15:03:34.837" v="2140" actId="207"/>
          <ac:spMkLst>
            <pc:docMk/>
            <pc:sldMk cId="440049394" sldId="1996"/>
            <ac:spMk id="2" creationId="{0E42CE66-6326-8CD2-94F5-F2EC0ED71D1E}"/>
          </ac:spMkLst>
        </pc:spChg>
        <pc:spChg chg="mod">
          <ac:chgData name="Vickers, Libby" userId="e250baef-1418-4325-b620-0f9540a0387b" providerId="ADAL" clId="{0E73EC16-7C2F-468E-8339-3379F614CA86}" dt="2026-03-19T15:03:17.487" v="2139" actId="20577"/>
          <ac:spMkLst>
            <pc:docMk/>
            <pc:sldMk cId="440049394" sldId="1996"/>
            <ac:spMk id="10" creationId="{8080729A-217D-CC45-03BE-33BE663C775E}"/>
          </ac:spMkLst>
        </pc:spChg>
      </pc:sldChg>
      <pc:sldChg chg="addSp delSp modSp add mod ord delAnim modAnim modNotesTx">
        <pc:chgData name="Vickers, Libby" userId="e250baef-1418-4325-b620-0f9540a0387b" providerId="ADAL" clId="{0E73EC16-7C2F-468E-8339-3379F614CA86}" dt="2026-03-16T20:17:01.678" v="1823"/>
        <pc:sldMkLst>
          <pc:docMk/>
          <pc:sldMk cId="1873524811" sldId="1997"/>
        </pc:sldMkLst>
        <pc:spChg chg="mod">
          <ac:chgData name="Vickers, Libby" userId="e250baef-1418-4325-b620-0f9540a0387b" providerId="ADAL" clId="{0E73EC16-7C2F-468E-8339-3379F614CA86}" dt="2026-03-16T19:19:23.910" v="1726"/>
          <ac:spMkLst>
            <pc:docMk/>
            <pc:sldMk cId="1873524811" sldId="1997"/>
            <ac:spMk id="8" creationId="{F0117A6F-566D-4AF3-E711-621C687D7BC7}"/>
          </ac:spMkLst>
        </pc:spChg>
        <pc:grpChg chg="add mod">
          <ac:chgData name="Vickers, Libby" userId="e250baef-1418-4325-b620-0f9540a0387b" providerId="ADAL" clId="{0E73EC16-7C2F-468E-8339-3379F614CA86}" dt="2026-03-16T19:19:35.832" v="1729" actId="1076"/>
          <ac:grpSpMkLst>
            <pc:docMk/>
            <pc:sldMk cId="1873524811" sldId="1997"/>
            <ac:grpSpMk id="6" creationId="{F3C34918-4D22-DD3C-E693-03BD4ACAC093}"/>
          </ac:grpSpMkLst>
        </pc:grpChg>
        <pc:graphicFrameChg chg="mod modGraphic">
          <ac:chgData name="Vickers, Libby" userId="e250baef-1418-4325-b620-0f9540a0387b" providerId="ADAL" clId="{0E73EC16-7C2F-468E-8339-3379F614CA86}" dt="2026-03-16T19:20:13.954" v="1733" actId="20577"/>
          <ac:graphicFrameMkLst>
            <pc:docMk/>
            <pc:sldMk cId="1873524811" sldId="1997"/>
            <ac:graphicFrameMk id="12" creationId="{FECD7A86-90C7-3724-BA02-CBDB0E719CAD}"/>
          </ac:graphicFrameMkLst>
        </pc:graphicFrameChg>
        <pc:picChg chg="mod">
          <ac:chgData name="Vickers, Libby" userId="e250baef-1418-4325-b620-0f9540a0387b" providerId="ADAL" clId="{0E73EC16-7C2F-468E-8339-3379F614CA86}" dt="2026-03-16T20:16:06.926" v="1813" actId="1076"/>
          <ac:picMkLst>
            <pc:docMk/>
            <pc:sldMk cId="1873524811" sldId="1997"/>
            <ac:picMk id="4" creationId="{156B8CD1-6D6C-AADD-704B-F8F62AD5EB7D}"/>
          </ac:picMkLst>
        </pc:picChg>
        <pc:picChg chg="mod">
          <ac:chgData name="Vickers, Libby" userId="e250baef-1418-4325-b620-0f9540a0387b" providerId="ADAL" clId="{0E73EC16-7C2F-468E-8339-3379F614CA86}" dt="2026-03-16T19:19:23.910" v="1726"/>
          <ac:picMkLst>
            <pc:docMk/>
            <pc:sldMk cId="1873524811" sldId="1997"/>
            <ac:picMk id="7" creationId="{BA34C502-4D44-1504-B6CF-A1AF027D890C}"/>
          </ac:picMkLst>
        </pc:picChg>
      </pc:sldChg>
      <pc:sldChg chg="add">
        <pc:chgData name="Vickers, Libby" userId="e250baef-1418-4325-b620-0f9540a0387b" providerId="ADAL" clId="{0E73EC16-7C2F-468E-8339-3379F614CA86}" dt="2026-03-16T17:23:44.463" v="1512"/>
        <pc:sldMkLst>
          <pc:docMk/>
          <pc:sldMk cId="1620300959" sldId="1998"/>
        </pc:sldMkLst>
      </pc:sldChg>
      <pc:sldChg chg="add">
        <pc:chgData name="Vickers, Libby" userId="e250baef-1418-4325-b620-0f9540a0387b" providerId="ADAL" clId="{0E73EC16-7C2F-468E-8339-3379F614CA86}" dt="2026-03-16T19:17:36.170" v="1723"/>
        <pc:sldMkLst>
          <pc:docMk/>
          <pc:sldMk cId="4052028861" sldId="2000"/>
        </pc:sldMkLst>
      </pc:sldChg>
      <pc:sldChg chg="add modNotesTx">
        <pc:chgData name="Vickers, Libby" userId="e250baef-1418-4325-b620-0f9540a0387b" providerId="ADAL" clId="{0E73EC16-7C2F-468E-8339-3379F614CA86}" dt="2026-03-19T15:02:10.193" v="2109" actId="20577"/>
        <pc:sldMkLst>
          <pc:docMk/>
          <pc:sldMk cId="4143858702" sldId="2001"/>
        </pc:sldMkLst>
      </pc:sldChg>
      <pc:sldChg chg="add">
        <pc:chgData name="Vickers, Libby" userId="e250baef-1418-4325-b620-0f9540a0387b" providerId="ADAL" clId="{0E73EC16-7C2F-468E-8339-3379F614CA86}" dt="2026-03-16T19:17:36.170" v="1723"/>
        <pc:sldMkLst>
          <pc:docMk/>
          <pc:sldMk cId="3637549147" sldId="20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MyLegion is a secure website for American Legion and Sons of the American Legion members.  View and manage membership information through MyLegion.org.</a:t>
            </a:r>
          </a:p>
          <a:p>
            <a:endParaRPr lang="en-US"/>
          </a:p>
          <a:p>
            <a:endParaRPr lang="en-US"/>
          </a:p>
        </p:txBody>
      </p:sp>
    </p:spTree>
    <p:extLst>
      <p:ext uri="{BB962C8B-B14F-4D97-AF65-F5344CB8AC3E}">
        <p14:creationId xmlns:p14="http://schemas.microsoft.com/office/powerpoint/2010/main" val="220795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Create a transmittal by going to Process Membership.  You can also access membership processing through View Members. &lt;1&gt; Either option opens the Members window.</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In this example, we will add and finalize a squadron transmittal.  </a:t>
            </a:r>
            <a:r>
              <a:rPr lang="en-US" sz="2200" b="0" i="0">
                <a:effectLst/>
                <a:latin typeface="Avenir Next" panose="020B0503020202020204" pitchFamily="34" charset="0"/>
                <a:ea typeface="+mn-ea"/>
                <a:cs typeface="+mn-cs"/>
                <a:sym typeface="Helvetica Neue"/>
              </a:rPr>
              <a:t>The squadron </a:t>
            </a:r>
            <a:r>
              <a:rPr lang="en-US" sz="2200" b="0" i="0" dirty="0">
                <a:effectLst/>
                <a:latin typeface="Avenir Next" panose="020B0503020202020204" pitchFamily="34" charset="0"/>
                <a:ea typeface="+mn-ea"/>
                <a:cs typeface="+mn-cs"/>
                <a:sym typeface="Helvetica Neue"/>
              </a:rPr>
              <a:t>is selected in group menu, click Process Membership.</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2346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 current, expired and deceased members.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11</a:t>
            </a:fld>
            <a:endParaRPr lang="en-US"/>
          </a:p>
        </p:txBody>
      </p:sp>
    </p:spTree>
    <p:extLst>
      <p:ext uri="{BB962C8B-B14F-4D97-AF65-F5344CB8AC3E}">
        <p14:creationId xmlns:p14="http://schemas.microsoft.com/office/powerpoint/2010/main" val="375709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displays the Paid Through Year.  Members paid for the current membership year are not eligible for renewal and will not be on the renewal list.  To begin a transmittal, click “Add/Modify Transmittal”. </a:t>
            </a:r>
            <a:r>
              <a:rPr lang="en-US" i="0" dirty="0"/>
              <a:t>&lt;1&gt;</a:t>
            </a:r>
          </a:p>
        </p:txBody>
      </p:sp>
    </p:spTree>
    <p:extLst>
      <p:ext uri="{BB962C8B-B14F-4D97-AF65-F5344CB8AC3E}">
        <p14:creationId xmlns:p14="http://schemas.microsoft.com/office/powerpoint/2010/main" val="211542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04976-4600-8E9C-CD33-0D0E7E3AD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E5994-CC6F-EC53-DDF7-EEBC03832C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76ABBC-ABEE-DB27-45CD-DF240619DC30}"/>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If you do not find the member to renew, the member is either already paid, in a pending transmittal, transferred out of your post, or expired.  Tools available to determine the members’ status are in Transmittal History, Current Roster, and Roster Updates.</a:t>
            </a:r>
          </a:p>
        </p:txBody>
      </p:sp>
      <p:sp>
        <p:nvSpPr>
          <p:cNvPr id="4" name="Slide Number Placeholder 3">
            <a:extLst>
              <a:ext uri="{FF2B5EF4-FFF2-40B4-BE49-F238E27FC236}">
                <a16:creationId xmlns:a16="http://schemas.microsoft.com/office/drawing/2014/main" id="{3E7B3171-BA8D-194B-F662-1138174C247C}"/>
              </a:ext>
            </a:extLst>
          </p:cNvPr>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192376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9B186-C06B-309D-E5FB-D03E31C34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47C02-1810-2CC6-8A5C-76EF29E11F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87BB5D-AB87-8042-BC28-A84E136F836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renewal list is alphabetical.  To add a member to the batch, select the box for the correct renewal year. You can search for a member by ID or name.</a:t>
            </a:r>
          </a:p>
        </p:txBody>
      </p:sp>
      <p:sp>
        <p:nvSpPr>
          <p:cNvPr id="4" name="Slide Number Placeholder 3">
            <a:extLst>
              <a:ext uri="{FF2B5EF4-FFF2-40B4-BE49-F238E27FC236}">
                <a16:creationId xmlns:a16="http://schemas.microsoft.com/office/drawing/2014/main" id="{7237CBDC-6365-43D0-14E5-D1F4D88396E1}"/>
              </a:ext>
            </a:extLst>
          </p:cNvPr>
          <p:cNvSpPr>
            <a:spLocks noGrp="1"/>
          </p:cNvSpPr>
          <p:nvPr>
            <p:ph type="sldNum" sz="quarter" idx="5"/>
          </p:nvPr>
        </p:nvSpPr>
        <p:spPr/>
        <p:txBody>
          <a:bodyPr/>
          <a:lstStyle/>
          <a:p>
            <a:fld id="{DED9A413-938C-544F-8A29-8074E2BC8166}" type="slidenum">
              <a:rPr lang="en-US" smtClean="0"/>
              <a:t>14</a:t>
            </a:fld>
            <a:endParaRPr lang="en-US"/>
          </a:p>
        </p:txBody>
      </p:sp>
    </p:spTree>
    <p:extLst>
      <p:ext uri="{BB962C8B-B14F-4D97-AF65-F5344CB8AC3E}">
        <p14:creationId xmlns:p14="http://schemas.microsoft.com/office/powerpoint/2010/main" val="277375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5738-5793-5EF7-4308-CB77DDEA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6669-8DAA-31EF-15A2-DC00660FD2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7ACB7-6FCC-0FCE-81E8-B7F246A82AC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squadron transmittal page opens to begin the batch. The transmittal summary includes transmittal status, number of cards, and per capita allocations.  Total amount includes national and department only.  These amounts do not display until a member is added to the batch,  The summary area recalculates with each entry.</a:t>
            </a:r>
            <a:endParaRPr lang="en-US" i="0" dirty="0"/>
          </a:p>
          <a:p>
            <a:endParaRPr lang="en-US" dirty="0"/>
          </a:p>
        </p:txBody>
      </p:sp>
      <p:sp>
        <p:nvSpPr>
          <p:cNvPr id="4" name="Slide Number Placeholder 3">
            <a:extLst>
              <a:ext uri="{FF2B5EF4-FFF2-40B4-BE49-F238E27FC236}">
                <a16:creationId xmlns:a16="http://schemas.microsoft.com/office/drawing/2014/main" id="{3DB331A0-C6E0-031A-A6E7-D1D1C4E3D9B4}"/>
              </a:ext>
            </a:extLst>
          </p:cNvPr>
          <p:cNvSpPr>
            <a:spLocks noGrp="1"/>
          </p:cNvSpPr>
          <p:nvPr>
            <p:ph type="sldNum" sz="quarter" idx="5"/>
          </p:nvPr>
        </p:nvSpPr>
        <p:spPr/>
        <p:txBody>
          <a:bodyPr/>
          <a:lstStyle/>
          <a:p>
            <a:fld id="{DED9A413-938C-544F-8A29-8074E2BC8166}" type="slidenum">
              <a:rPr lang="en-US" smtClean="0"/>
              <a:t>15</a:t>
            </a:fld>
            <a:endParaRPr lang="en-US"/>
          </a:p>
        </p:txBody>
      </p:sp>
    </p:spTree>
    <p:extLst>
      <p:ext uri="{BB962C8B-B14F-4D97-AF65-F5344CB8AC3E}">
        <p14:creationId xmlns:p14="http://schemas.microsoft.com/office/powerpoint/2010/main" val="230749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C778-3CEA-8B4F-313A-E6FCF94C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D03D-56D3-C886-6D3E-807B149C16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0EA7CE-6DA0-11FE-4265-A7D49758E27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scan member ID field is for departments and large posts using bar code scanners.  This allows you to scan the barcode from the membership card to auto enter in the field.   The 'Scan Member Id' box only applies to the current membership year and saves the record to the batch.   However, you don't have to use a scanner to utilize the "Scan Member Id" box; you can just type the ID and hit enter and it will add the member to the transmittal.   &lt;1&gt;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With each current year renewal, hit “enter” and scan or type ID of the next renewal.  Scan by ID automatically saves the batch.  </a:t>
            </a:r>
          </a:p>
        </p:txBody>
      </p:sp>
      <p:sp>
        <p:nvSpPr>
          <p:cNvPr id="4" name="Slide Number Placeholder 3">
            <a:extLst>
              <a:ext uri="{FF2B5EF4-FFF2-40B4-BE49-F238E27FC236}">
                <a16:creationId xmlns:a16="http://schemas.microsoft.com/office/drawing/2014/main" id="{2E7EECF7-A427-24E4-251F-E49DD8AFA08A}"/>
              </a:ext>
            </a:extLst>
          </p:cNvPr>
          <p:cNvSpPr>
            <a:spLocks noGrp="1"/>
          </p:cNvSpPr>
          <p:nvPr>
            <p:ph type="sldNum" sz="quarter" idx="5"/>
          </p:nvPr>
        </p:nvSpPr>
        <p:spPr/>
        <p:txBody>
          <a:bodyPr/>
          <a:lstStyle/>
          <a:p>
            <a:fld id="{DED9A413-938C-544F-8A29-8074E2BC8166}" type="slidenum">
              <a:rPr lang="en-US" smtClean="0"/>
              <a:t>16</a:t>
            </a:fld>
            <a:endParaRPr lang="en-US"/>
          </a:p>
        </p:txBody>
      </p:sp>
    </p:spTree>
    <p:extLst>
      <p:ext uri="{BB962C8B-B14F-4D97-AF65-F5344CB8AC3E}">
        <p14:creationId xmlns:p14="http://schemas.microsoft.com/office/powerpoint/2010/main" val="110721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03EA-0A24-C327-001A-74A286682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9E2CB-E53F-5B83-7DB5-366F5E3DDE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863FBC-1815-4B34-33F4-75A114B329A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member’s renewal is checked, adding the member to the batch and updating the transmittal summary.   &lt;1&gt; If the member is paying past dues, contact your department headquarters who can add a previous year renewal.  </a:t>
            </a:r>
            <a:endParaRPr lang="en-US" dirty="0"/>
          </a:p>
        </p:txBody>
      </p:sp>
      <p:sp>
        <p:nvSpPr>
          <p:cNvPr id="4" name="Slide Number Placeholder 3">
            <a:extLst>
              <a:ext uri="{FF2B5EF4-FFF2-40B4-BE49-F238E27FC236}">
                <a16:creationId xmlns:a16="http://schemas.microsoft.com/office/drawing/2014/main" id="{7F1B2B75-D688-C8F4-14CB-D94A68D5CCD5}"/>
              </a:ext>
            </a:extLst>
          </p:cNvPr>
          <p:cNvSpPr>
            <a:spLocks noGrp="1"/>
          </p:cNvSpPr>
          <p:nvPr>
            <p:ph type="sldNum" sz="quarter" idx="5"/>
          </p:nvPr>
        </p:nvSpPr>
        <p:spPr/>
        <p:txBody>
          <a:bodyPr/>
          <a:lstStyle/>
          <a:p>
            <a:fld id="{DED9A413-938C-544F-8A29-8074E2BC8166}" type="slidenum">
              <a:rPr lang="en-US" smtClean="0"/>
              <a:t>17</a:t>
            </a:fld>
            <a:endParaRPr lang="en-US"/>
          </a:p>
        </p:txBody>
      </p:sp>
    </p:spTree>
    <p:extLst>
      <p:ext uri="{BB962C8B-B14F-4D97-AF65-F5344CB8AC3E}">
        <p14:creationId xmlns:p14="http://schemas.microsoft.com/office/powerpoint/2010/main" val="417997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00B5-85E3-1203-092C-50FCED914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5722C-9303-F86B-91A6-38639F9AC6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8E7550-FD78-7DAA-0E2E-51080CB296C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batch summary amount due calculates with each member added to the batch. The total amount due equals the detachment and national per capita only.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Saving the batch updates the status to Open.  Open batches must be finalized in 14 days, or it will be removed.  The batch will have to be re-entered.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Continue renewing members using search to check the renewal year.  Save each entry as you go if not using scan member ID and when all names are added finalize the batch.  Exiting this area without saving the batch will result in having to re-enter any entries made. </a:t>
            </a:r>
          </a:p>
          <a:p>
            <a:endParaRPr lang="en-US" dirty="0"/>
          </a:p>
        </p:txBody>
      </p:sp>
      <p:sp>
        <p:nvSpPr>
          <p:cNvPr id="4" name="Slide Number Placeholder 3">
            <a:extLst>
              <a:ext uri="{FF2B5EF4-FFF2-40B4-BE49-F238E27FC236}">
                <a16:creationId xmlns:a16="http://schemas.microsoft.com/office/drawing/2014/main" id="{84664BF7-DE67-6442-8BF9-989F91168771}"/>
              </a:ext>
            </a:extLst>
          </p:cNvPr>
          <p:cNvSpPr>
            <a:spLocks noGrp="1"/>
          </p:cNvSpPr>
          <p:nvPr>
            <p:ph type="sldNum" sz="quarter" idx="5"/>
          </p:nvPr>
        </p:nvSpPr>
        <p:spPr/>
        <p:txBody>
          <a:bodyPr/>
          <a:lstStyle/>
          <a:p>
            <a:fld id="{DED9A413-938C-544F-8A29-8074E2BC8166}" type="slidenum">
              <a:rPr lang="en-US" smtClean="0"/>
              <a:t>18</a:t>
            </a:fld>
            <a:endParaRPr lang="en-US"/>
          </a:p>
        </p:txBody>
      </p:sp>
    </p:spTree>
    <p:extLst>
      <p:ext uri="{BB962C8B-B14F-4D97-AF65-F5344CB8AC3E}">
        <p14:creationId xmlns:p14="http://schemas.microsoft.com/office/powerpoint/2010/main" val="361581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4151-0D26-3B79-3779-46CCDCA0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22E89-8F17-88FE-3A4D-DE54760B85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88ADC4-6E03-26BB-56A5-BE7507835AE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add a new member, select the Add/Transfer Member button.</a:t>
            </a:r>
            <a:endParaRPr lang="en-US" sz="1600" i="0" dirty="0"/>
          </a:p>
          <a:p>
            <a:endParaRPr lang="en-US" dirty="0"/>
          </a:p>
        </p:txBody>
      </p:sp>
      <p:sp>
        <p:nvSpPr>
          <p:cNvPr id="4" name="Slide Number Placeholder 3">
            <a:extLst>
              <a:ext uri="{FF2B5EF4-FFF2-40B4-BE49-F238E27FC236}">
                <a16:creationId xmlns:a16="http://schemas.microsoft.com/office/drawing/2014/main" id="{A1BFCE01-B34B-B319-E2A6-09E23D9DA2C6}"/>
              </a:ext>
            </a:extLst>
          </p:cNvPr>
          <p:cNvSpPr>
            <a:spLocks noGrp="1"/>
          </p:cNvSpPr>
          <p:nvPr>
            <p:ph type="sldNum" sz="quarter" idx="5"/>
          </p:nvPr>
        </p:nvSpPr>
        <p:spPr/>
        <p:txBody>
          <a:bodyPr/>
          <a:lstStyle/>
          <a:p>
            <a:fld id="{DED9A413-938C-544F-8A29-8074E2BC8166}" type="slidenum">
              <a:rPr lang="en-US" smtClean="0"/>
              <a:t>19</a:t>
            </a:fld>
            <a:endParaRPr lang="en-US"/>
          </a:p>
        </p:txBody>
      </p:sp>
    </p:spTree>
    <p:extLst>
      <p:ext uri="{BB962C8B-B14F-4D97-AF65-F5344CB8AC3E}">
        <p14:creationId xmlns:p14="http://schemas.microsoft.com/office/powerpoint/2010/main" val="249728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4B99-3325-481C-1B33-A0D7AFABE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D226F-8B42-011B-464B-56D1F26261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3E9969-7630-A22B-53BA-11387058FE9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“new member – never been an American Legion or Sons of the American Legion member and click continue.</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Enter the members’ information and save.  &lt;1&gt; Fields with an asterisk are required. To enter a foreign address, use the pulldown menu in country, to select country.  </a:t>
            </a:r>
          </a:p>
          <a:p>
            <a:endParaRPr lang="en-US" sz="2200" b="0" i="0" dirty="0">
              <a:effectLst/>
              <a:latin typeface="Avenir Next" panose="020B0503020202020204" pitchFamily="34" charset="0"/>
              <a:ea typeface="+mn-ea"/>
              <a:cs typeface="+mn-cs"/>
              <a:sym typeface="Helvetica Neue"/>
            </a:endParaRPr>
          </a:p>
        </p:txBody>
      </p:sp>
      <p:sp>
        <p:nvSpPr>
          <p:cNvPr id="4" name="Slide Number Placeholder 3">
            <a:extLst>
              <a:ext uri="{FF2B5EF4-FFF2-40B4-BE49-F238E27FC236}">
                <a16:creationId xmlns:a16="http://schemas.microsoft.com/office/drawing/2014/main" id="{E46BEBE6-3D1F-5EC0-DF02-DDDCAF206F6E}"/>
              </a:ext>
            </a:extLst>
          </p:cNvPr>
          <p:cNvSpPr>
            <a:spLocks noGrp="1"/>
          </p:cNvSpPr>
          <p:nvPr>
            <p:ph type="sldNum" sz="quarter" idx="5"/>
          </p:nvPr>
        </p:nvSpPr>
        <p:spPr/>
        <p:txBody>
          <a:bodyPr/>
          <a:lstStyle/>
          <a:p>
            <a:fld id="{DED9A413-938C-544F-8A29-8074E2BC8166}" type="slidenum">
              <a:rPr lang="en-US" smtClean="0"/>
              <a:t>20</a:t>
            </a:fld>
            <a:endParaRPr lang="en-US"/>
          </a:p>
        </p:txBody>
      </p:sp>
    </p:spTree>
    <p:extLst>
      <p:ext uri="{BB962C8B-B14F-4D97-AF65-F5344CB8AC3E}">
        <p14:creationId xmlns:p14="http://schemas.microsoft.com/office/powerpoint/2010/main" val="4019264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0F12-5BDA-63E7-4604-8A3FFE1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F15-BEBC-A9FA-5927-4C97513DBB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03FFC4-75CB-28DB-F0F0-B3B39C9BF25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new member is added to the list and the summary updates.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Save each entry to prevent losing members in the batch.   Always save the batch before exiting. </a:t>
            </a:r>
          </a:p>
        </p:txBody>
      </p:sp>
      <p:sp>
        <p:nvSpPr>
          <p:cNvPr id="4" name="Slide Number Placeholder 3">
            <a:extLst>
              <a:ext uri="{FF2B5EF4-FFF2-40B4-BE49-F238E27FC236}">
                <a16:creationId xmlns:a16="http://schemas.microsoft.com/office/drawing/2014/main" id="{7AE19B60-41EE-CDEE-C96A-9FE7D5A2FA7E}"/>
              </a:ext>
            </a:extLst>
          </p:cNvPr>
          <p:cNvSpPr>
            <a:spLocks noGrp="1"/>
          </p:cNvSpPr>
          <p:nvPr>
            <p:ph type="sldNum" sz="quarter" idx="5"/>
          </p:nvPr>
        </p:nvSpPr>
        <p:spPr/>
        <p:txBody>
          <a:bodyPr/>
          <a:lstStyle/>
          <a:p>
            <a:fld id="{DED9A413-938C-544F-8A29-8074E2BC8166}" type="slidenum">
              <a:rPr lang="en-US" smtClean="0"/>
              <a:t>21</a:t>
            </a:fld>
            <a:endParaRPr lang="en-US"/>
          </a:p>
        </p:txBody>
      </p:sp>
    </p:spTree>
    <p:extLst>
      <p:ext uri="{BB962C8B-B14F-4D97-AF65-F5344CB8AC3E}">
        <p14:creationId xmlns:p14="http://schemas.microsoft.com/office/powerpoint/2010/main" val="76362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813F6-1FDD-2B2C-F4F3-08E8402CC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29755-99F3-FF5E-5311-33D3A2052C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DEECD9-7E24-7F5C-9EE6-6B2E5F78789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You will receive an error message “A Customer exists with matching details and provides the member ID” because the member is deeply expired, and no renewal order exists to fulfill,  the new member has created a myLegion account prior to joining, or they are already a member of The American Legion.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this message appears,  capture the ID number, click cancel to return to post transmittal, and process as current or former member.  </a:t>
            </a:r>
          </a:p>
        </p:txBody>
      </p:sp>
      <p:sp>
        <p:nvSpPr>
          <p:cNvPr id="4" name="Slide Number Placeholder 3">
            <a:extLst>
              <a:ext uri="{FF2B5EF4-FFF2-40B4-BE49-F238E27FC236}">
                <a16:creationId xmlns:a16="http://schemas.microsoft.com/office/drawing/2014/main" id="{797A51C8-2233-FC11-6DC4-CAE145D54E27}"/>
              </a:ext>
            </a:extLst>
          </p:cNvPr>
          <p:cNvSpPr>
            <a:spLocks noGrp="1"/>
          </p:cNvSpPr>
          <p:nvPr>
            <p:ph type="sldNum" sz="quarter" idx="5"/>
          </p:nvPr>
        </p:nvSpPr>
        <p:spPr/>
        <p:txBody>
          <a:bodyPr/>
          <a:lstStyle/>
          <a:p>
            <a:fld id="{DED9A413-938C-544F-8A29-8074E2BC8166}" type="slidenum">
              <a:rPr lang="en-US" smtClean="0"/>
              <a:t>22</a:t>
            </a:fld>
            <a:endParaRPr lang="en-US"/>
          </a:p>
        </p:txBody>
      </p:sp>
    </p:spTree>
    <p:extLst>
      <p:ext uri="{BB962C8B-B14F-4D97-AF65-F5344CB8AC3E}">
        <p14:creationId xmlns:p14="http://schemas.microsoft.com/office/powerpoint/2010/main" val="3488390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5B36-76FA-CE1E-4128-EAC7E6500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60075-FAD7-EC95-81F2-6687531945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44F02E-0384-009E-663D-F4BFA3F73A3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next transaction available using online membership processing is transferring members into your post. Only members that are renewing dues can be transferred online.  To transfer paid members, complete a Member Data Form and send to your department.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To transfer a renewing member, select Add/Transfer Member.  </a:t>
            </a:r>
          </a:p>
        </p:txBody>
      </p:sp>
      <p:sp>
        <p:nvSpPr>
          <p:cNvPr id="4" name="Slide Number Placeholder 3">
            <a:extLst>
              <a:ext uri="{FF2B5EF4-FFF2-40B4-BE49-F238E27FC236}">
                <a16:creationId xmlns:a16="http://schemas.microsoft.com/office/drawing/2014/main" id="{76AFE6D8-BAB8-1906-81A0-B39E4D1E677E}"/>
              </a:ext>
            </a:extLst>
          </p:cNvPr>
          <p:cNvSpPr>
            <a:spLocks noGrp="1"/>
          </p:cNvSpPr>
          <p:nvPr>
            <p:ph type="sldNum" sz="quarter" idx="5"/>
          </p:nvPr>
        </p:nvSpPr>
        <p:spPr/>
        <p:txBody>
          <a:bodyPr/>
          <a:lstStyle/>
          <a:p>
            <a:fld id="{DED9A413-938C-544F-8A29-8074E2BC8166}" type="slidenum">
              <a:rPr lang="en-US" smtClean="0"/>
              <a:t>23</a:t>
            </a:fld>
            <a:endParaRPr lang="en-US"/>
          </a:p>
        </p:txBody>
      </p:sp>
    </p:spTree>
    <p:extLst>
      <p:ext uri="{BB962C8B-B14F-4D97-AF65-F5344CB8AC3E}">
        <p14:creationId xmlns:p14="http://schemas.microsoft.com/office/powerpoint/2010/main" val="122761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1F17-711F-7082-A0AD-C09B44C7B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4A9E-FE1A-3672-2F4A-2BEABC6F9A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7C878E-DDC3-4761-502D-BAD9CFA7DED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current or former member and continue.  Enter the member ID# and last name and continue.</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Update any information needed and add any required data.  Click Save to add the member to the batch.</a:t>
            </a:r>
            <a:endParaRPr lang="en-US" dirty="0"/>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B7A2E4-3FA6-C8A3-2DD1-CDCDA3435554}"/>
              </a:ext>
            </a:extLst>
          </p:cNvPr>
          <p:cNvSpPr>
            <a:spLocks noGrp="1"/>
          </p:cNvSpPr>
          <p:nvPr>
            <p:ph type="sldNum" sz="quarter" idx="5"/>
          </p:nvPr>
        </p:nvSpPr>
        <p:spPr/>
        <p:txBody>
          <a:bodyPr/>
          <a:lstStyle/>
          <a:p>
            <a:fld id="{DED9A413-938C-544F-8A29-8074E2BC8166}" type="slidenum">
              <a:rPr lang="en-US" smtClean="0"/>
              <a:t>24</a:t>
            </a:fld>
            <a:endParaRPr lang="en-US"/>
          </a:p>
        </p:txBody>
      </p:sp>
    </p:spTree>
    <p:extLst>
      <p:ext uri="{BB962C8B-B14F-4D97-AF65-F5344CB8AC3E}">
        <p14:creationId xmlns:p14="http://schemas.microsoft.com/office/powerpoint/2010/main" val="1689959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6B7E-316C-DA19-C9BF-C544E20C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158AD-27D8-057C-7BA5-2A45E8D303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29F2D5-2C44-BB38-3E82-C9326E29AE7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Summary recalculates with the total amount due.  The amount due equals detachment plus national per capita.  </a:t>
            </a:r>
          </a:p>
        </p:txBody>
      </p:sp>
      <p:sp>
        <p:nvSpPr>
          <p:cNvPr id="4" name="Slide Number Placeholder 3">
            <a:extLst>
              <a:ext uri="{FF2B5EF4-FFF2-40B4-BE49-F238E27FC236}">
                <a16:creationId xmlns:a16="http://schemas.microsoft.com/office/drawing/2014/main" id="{06D2FED0-5568-F32A-CA3C-37E60A0253BA}"/>
              </a:ext>
            </a:extLst>
          </p:cNvPr>
          <p:cNvSpPr>
            <a:spLocks noGrp="1"/>
          </p:cNvSpPr>
          <p:nvPr>
            <p:ph type="sldNum" sz="quarter" idx="5"/>
          </p:nvPr>
        </p:nvSpPr>
        <p:spPr/>
        <p:txBody>
          <a:bodyPr/>
          <a:lstStyle/>
          <a:p>
            <a:fld id="{DED9A413-938C-544F-8A29-8074E2BC8166}" type="slidenum">
              <a:rPr lang="en-US" smtClean="0"/>
              <a:t>25</a:t>
            </a:fld>
            <a:endParaRPr lang="en-US"/>
          </a:p>
        </p:txBody>
      </p:sp>
    </p:spTree>
    <p:extLst>
      <p:ext uri="{BB962C8B-B14F-4D97-AF65-F5344CB8AC3E}">
        <p14:creationId xmlns:p14="http://schemas.microsoft.com/office/powerpoint/2010/main" val="2235317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E99D-6E99-24F7-28E7-1BDB0DA08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DFC00-6219-893B-2224-1A987DE0EE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FD5C63-F6F4-CAD4-CF06-300E194110E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remove members from the transmittal, uncheck the box next to the name and the  summary will recalculate.  To delete the whole transmittal, select “Delete Transmittal”.</a:t>
            </a:r>
          </a:p>
        </p:txBody>
      </p:sp>
      <p:sp>
        <p:nvSpPr>
          <p:cNvPr id="4" name="Slide Number Placeholder 3">
            <a:extLst>
              <a:ext uri="{FF2B5EF4-FFF2-40B4-BE49-F238E27FC236}">
                <a16:creationId xmlns:a16="http://schemas.microsoft.com/office/drawing/2014/main" id="{517B107B-10B3-66D6-709F-BF06F02287D1}"/>
              </a:ext>
            </a:extLst>
          </p:cNvPr>
          <p:cNvSpPr>
            <a:spLocks noGrp="1"/>
          </p:cNvSpPr>
          <p:nvPr>
            <p:ph type="sldNum" sz="quarter" idx="5"/>
          </p:nvPr>
        </p:nvSpPr>
        <p:spPr/>
        <p:txBody>
          <a:bodyPr/>
          <a:lstStyle/>
          <a:p>
            <a:fld id="{DED9A413-938C-544F-8A29-8074E2BC8166}" type="slidenum">
              <a:rPr lang="en-US" smtClean="0"/>
              <a:t>26</a:t>
            </a:fld>
            <a:endParaRPr lang="en-US"/>
          </a:p>
        </p:txBody>
      </p:sp>
    </p:spTree>
    <p:extLst>
      <p:ext uri="{BB962C8B-B14F-4D97-AF65-F5344CB8AC3E}">
        <p14:creationId xmlns:p14="http://schemas.microsoft.com/office/powerpoint/2010/main" val="113484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26CB-2FB2-7D62-3949-22288E2BE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707FF-D4D9-D4DC-24DF-4C5438386F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A418FA-4C03-5714-FC26-93078C2CFFB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After all records are entered you can view the batch by clicking “List Selected”.  The Finalize button directs you to the same page.  Payment information will be entered during finalization if not already stored.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Open batches must be finalized within 14 days or automatically they will be removed.  The members will have to be re-entered.</a:t>
            </a:r>
          </a:p>
        </p:txBody>
      </p:sp>
      <p:sp>
        <p:nvSpPr>
          <p:cNvPr id="4" name="Slide Number Placeholder 3">
            <a:extLst>
              <a:ext uri="{FF2B5EF4-FFF2-40B4-BE49-F238E27FC236}">
                <a16:creationId xmlns:a16="http://schemas.microsoft.com/office/drawing/2014/main" id="{41310F69-F9DC-79E1-2B2B-B127867833CD}"/>
              </a:ext>
            </a:extLst>
          </p:cNvPr>
          <p:cNvSpPr>
            <a:spLocks noGrp="1"/>
          </p:cNvSpPr>
          <p:nvPr>
            <p:ph type="sldNum" sz="quarter" idx="5"/>
          </p:nvPr>
        </p:nvSpPr>
        <p:spPr/>
        <p:txBody>
          <a:bodyPr/>
          <a:lstStyle/>
          <a:p>
            <a:fld id="{DED9A413-938C-544F-8A29-8074E2BC8166}" type="slidenum">
              <a:rPr lang="en-US" smtClean="0"/>
              <a:t>27</a:t>
            </a:fld>
            <a:endParaRPr lang="en-US"/>
          </a:p>
        </p:txBody>
      </p:sp>
    </p:spTree>
    <p:extLst>
      <p:ext uri="{BB962C8B-B14F-4D97-AF65-F5344CB8AC3E}">
        <p14:creationId xmlns:p14="http://schemas.microsoft.com/office/powerpoint/2010/main" val="827975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0C42-EEAE-9381-B957-81D747E68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DA350-49DA-A223-E619-3410E21C1F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C3C745-9D7C-70E8-0522-A82B19C16CD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summary displays the total members in the batch and the total amount due.  Click finalize to continue or Go Back to return to transmittal list.  </a:t>
            </a:r>
          </a:p>
        </p:txBody>
      </p:sp>
      <p:sp>
        <p:nvSpPr>
          <p:cNvPr id="4" name="Slide Number Placeholder 3">
            <a:extLst>
              <a:ext uri="{FF2B5EF4-FFF2-40B4-BE49-F238E27FC236}">
                <a16:creationId xmlns:a16="http://schemas.microsoft.com/office/drawing/2014/main" id="{3415840D-4A70-C020-0082-A06CEA9D363B}"/>
              </a:ext>
            </a:extLst>
          </p:cNvPr>
          <p:cNvSpPr>
            <a:spLocks noGrp="1"/>
          </p:cNvSpPr>
          <p:nvPr>
            <p:ph type="sldNum" sz="quarter" idx="5"/>
          </p:nvPr>
        </p:nvSpPr>
        <p:spPr/>
        <p:txBody>
          <a:bodyPr/>
          <a:lstStyle/>
          <a:p>
            <a:fld id="{DED9A413-938C-544F-8A29-8074E2BC8166}" type="slidenum">
              <a:rPr lang="en-US" smtClean="0"/>
              <a:t>28</a:t>
            </a:fld>
            <a:endParaRPr lang="en-US"/>
          </a:p>
        </p:txBody>
      </p:sp>
    </p:spTree>
    <p:extLst>
      <p:ext uri="{BB962C8B-B14F-4D97-AF65-F5344CB8AC3E}">
        <p14:creationId xmlns:p14="http://schemas.microsoft.com/office/powerpoint/2010/main" val="355957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559D-F5EB-C4DB-2C10-05B27B4D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3B62-F855-74E6-7669-CDBE121401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963D7A-1941-B600-D2B6-47C5F16E7E6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Payment information must be entered when finalizing your first transmittal.  Enter the routing and bank account information.  The Account Holder’s name is the name of the squadron bank account.  When entering, use a specific description instead of a generic name as in American Legion squadron 1.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easiest place to find your bank’s routing number is to look at your paper checks. The check will typically have the 9-digit routing number down on the bottom left of the check.  All routing numbers are 9 digits.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Foreign squadrons can process membership with a credit card.  Online membership processing is designed for payment to be processed with a squadron account and not with individual credit cards.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only payment method for US squadrons is </a:t>
            </a:r>
            <a:r>
              <a:rPr lang="en-US" sz="2200" b="0" i="0" dirty="0" err="1">
                <a:effectLst/>
                <a:latin typeface="Avenir Next" panose="020B0503020202020204" pitchFamily="34" charset="0"/>
                <a:ea typeface="+mn-ea"/>
                <a:cs typeface="+mn-cs"/>
                <a:sym typeface="Helvetica Neue"/>
              </a:rPr>
              <a:t>eCheck</a:t>
            </a:r>
            <a:r>
              <a:rPr lang="en-US" sz="2200" b="0" i="0" dirty="0">
                <a:effectLst/>
                <a:latin typeface="Avenir Next" panose="020B0503020202020204" pitchFamily="34" charset="0"/>
                <a:ea typeface="+mn-ea"/>
                <a:cs typeface="+mn-cs"/>
                <a:sym typeface="Helvetica Neue"/>
              </a:rPr>
              <a:t>.  Enter the bank account information, authorize the one-time charge by clicking the checkbox and Pay Now.</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This information will be stored for future transmittals.  Entering new payment information holds future transmittal from finalizing until the first transmittal completes.  This is to ensure all subsequent transmittals have valid bank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you receive an error when entering payment information, contact your financial institution to verify ACH payment account information.</a:t>
            </a:r>
          </a:p>
        </p:txBody>
      </p:sp>
      <p:sp>
        <p:nvSpPr>
          <p:cNvPr id="4" name="Slide Number Placeholder 3">
            <a:extLst>
              <a:ext uri="{FF2B5EF4-FFF2-40B4-BE49-F238E27FC236}">
                <a16:creationId xmlns:a16="http://schemas.microsoft.com/office/drawing/2014/main" id="{79C6E26F-E4A3-8A71-3A8C-F6416622FDCE}"/>
              </a:ext>
            </a:extLst>
          </p:cNvPr>
          <p:cNvSpPr>
            <a:spLocks noGrp="1"/>
          </p:cNvSpPr>
          <p:nvPr>
            <p:ph type="sldNum" sz="quarter" idx="5"/>
          </p:nvPr>
        </p:nvSpPr>
        <p:spPr/>
        <p:txBody>
          <a:bodyPr/>
          <a:lstStyle/>
          <a:p>
            <a:fld id="{DED9A413-938C-544F-8A29-8074E2BC8166}" type="slidenum">
              <a:rPr lang="en-US" smtClean="0"/>
              <a:t>29</a:t>
            </a:fld>
            <a:endParaRPr lang="en-US"/>
          </a:p>
        </p:txBody>
      </p:sp>
    </p:spTree>
    <p:extLst>
      <p:ext uri="{BB962C8B-B14F-4D97-AF65-F5344CB8AC3E}">
        <p14:creationId xmlns:p14="http://schemas.microsoft.com/office/powerpoint/2010/main" val="370184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&lt;1&gt;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152623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9F06-FE2A-F7C1-C693-256F0F73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FF1C8-3D7B-0255-B2A3-02550A8342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A5C0CA-5754-3185-5F50-3C02DEEBB64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After payment information is entered, click the authorization box and Pay Now.</a:t>
            </a:r>
          </a:p>
        </p:txBody>
      </p:sp>
      <p:sp>
        <p:nvSpPr>
          <p:cNvPr id="4" name="Slide Number Placeholder 3">
            <a:extLst>
              <a:ext uri="{FF2B5EF4-FFF2-40B4-BE49-F238E27FC236}">
                <a16:creationId xmlns:a16="http://schemas.microsoft.com/office/drawing/2014/main" id="{039B33D6-CEF3-668A-A5FD-1D721612A2C2}"/>
              </a:ext>
            </a:extLst>
          </p:cNvPr>
          <p:cNvSpPr>
            <a:spLocks noGrp="1"/>
          </p:cNvSpPr>
          <p:nvPr>
            <p:ph type="sldNum" sz="quarter" idx="5"/>
          </p:nvPr>
        </p:nvSpPr>
        <p:spPr/>
        <p:txBody>
          <a:bodyPr/>
          <a:lstStyle/>
          <a:p>
            <a:fld id="{DED9A413-938C-544F-8A29-8074E2BC8166}" type="slidenum">
              <a:rPr lang="en-US" smtClean="0"/>
              <a:t>30</a:t>
            </a:fld>
            <a:endParaRPr lang="en-US"/>
          </a:p>
        </p:txBody>
      </p:sp>
    </p:spTree>
    <p:extLst>
      <p:ext uri="{BB962C8B-B14F-4D97-AF65-F5344CB8AC3E}">
        <p14:creationId xmlns:p14="http://schemas.microsoft.com/office/powerpoint/2010/main" val="718249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A17F-6977-3BD8-2DE9-191A8CD5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29042-55F8-3ADD-36D8-33C98A7D89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0A9840-6C89-669D-735E-7C572419D43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Finalization of a transmittal produces a receipt number.  This is notification the transmittal has been received and is in process.  While in pending status, counts are added to the National Target Date membership reports and are immediately available for Detachments to add to their membership reports.  Members in a pending batch do not receive renewal notices, and </a:t>
            </a:r>
            <a:r>
              <a:rPr lang="en-US" sz="2200" b="0" i="0">
                <a:effectLst/>
                <a:latin typeface="Avenir Next" panose="020B0503020202020204" pitchFamily="34" charset="0"/>
                <a:ea typeface="+mn-ea"/>
                <a:cs typeface="+mn-cs"/>
                <a:sym typeface="Helvetica Neue"/>
              </a:rPr>
              <a:t>are prevented from </a:t>
            </a:r>
            <a:r>
              <a:rPr lang="en-US" sz="2200" b="0" i="0" dirty="0">
                <a:effectLst/>
                <a:latin typeface="Avenir Next" panose="020B0503020202020204" pitchFamily="34" charset="0"/>
                <a:ea typeface="+mn-ea"/>
                <a:cs typeface="+mn-cs"/>
                <a:sym typeface="Helvetica Neue"/>
              </a:rPr>
              <a:t>renewing online that creates duplicate payments.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view the transmittal summary, and print the receipt, click  Print Transmittal Summary.</a:t>
            </a:r>
          </a:p>
        </p:txBody>
      </p:sp>
      <p:sp>
        <p:nvSpPr>
          <p:cNvPr id="4" name="Slide Number Placeholder 3">
            <a:extLst>
              <a:ext uri="{FF2B5EF4-FFF2-40B4-BE49-F238E27FC236}">
                <a16:creationId xmlns:a16="http://schemas.microsoft.com/office/drawing/2014/main" id="{FFEEC319-C5E8-5164-DB5F-729F60961E04}"/>
              </a:ext>
            </a:extLst>
          </p:cNvPr>
          <p:cNvSpPr>
            <a:spLocks noGrp="1"/>
          </p:cNvSpPr>
          <p:nvPr>
            <p:ph type="sldNum" sz="quarter" idx="5"/>
          </p:nvPr>
        </p:nvSpPr>
        <p:spPr/>
        <p:txBody>
          <a:bodyPr/>
          <a:lstStyle/>
          <a:p>
            <a:fld id="{DED9A413-938C-544F-8A29-8074E2BC8166}" type="slidenum">
              <a:rPr lang="en-US" smtClean="0"/>
              <a:t>31</a:t>
            </a:fld>
            <a:endParaRPr lang="en-US"/>
          </a:p>
        </p:txBody>
      </p:sp>
    </p:spTree>
    <p:extLst>
      <p:ext uri="{BB962C8B-B14F-4D97-AF65-F5344CB8AC3E}">
        <p14:creationId xmlns:p14="http://schemas.microsoft.com/office/powerpoint/2010/main" val="515068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A4C8-2428-5D94-CF4E-12A94A451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B0510-2A87-B6B2-5493-4B3A26B67D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874F92-E566-345F-7981-C5983854C1E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receipt opens in another tab to print or save this document for your records.  This information is also available in your transmittal history.</a:t>
            </a:r>
          </a:p>
        </p:txBody>
      </p:sp>
      <p:sp>
        <p:nvSpPr>
          <p:cNvPr id="4" name="Slide Number Placeholder 3">
            <a:extLst>
              <a:ext uri="{FF2B5EF4-FFF2-40B4-BE49-F238E27FC236}">
                <a16:creationId xmlns:a16="http://schemas.microsoft.com/office/drawing/2014/main" id="{C6D107F9-13A3-F7E7-213B-D5D7E4073C36}"/>
              </a:ext>
            </a:extLst>
          </p:cNvPr>
          <p:cNvSpPr>
            <a:spLocks noGrp="1"/>
          </p:cNvSpPr>
          <p:nvPr>
            <p:ph type="sldNum" sz="quarter" idx="5"/>
          </p:nvPr>
        </p:nvSpPr>
        <p:spPr/>
        <p:txBody>
          <a:bodyPr/>
          <a:lstStyle/>
          <a:p>
            <a:fld id="{DED9A413-938C-544F-8A29-8074E2BC8166}" type="slidenum">
              <a:rPr lang="en-US" smtClean="0"/>
              <a:t>32</a:t>
            </a:fld>
            <a:endParaRPr lang="en-US"/>
          </a:p>
        </p:txBody>
      </p:sp>
    </p:spTree>
    <p:extLst>
      <p:ext uri="{BB962C8B-B14F-4D97-AF65-F5344CB8AC3E}">
        <p14:creationId xmlns:p14="http://schemas.microsoft.com/office/powerpoint/2010/main" val="88648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BE9F-84FD-D8E4-D502-1DB993FA7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25BE7-F964-C222-9003-8167904EEF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95FC25-F04A-E03C-7CA8-98E219547CF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Return to your group profile to view transmittal status and history.  Go back to My Account &gt; My Groups.</a:t>
            </a:r>
          </a:p>
        </p:txBody>
      </p:sp>
      <p:sp>
        <p:nvSpPr>
          <p:cNvPr id="4" name="Slide Number Placeholder 3">
            <a:extLst>
              <a:ext uri="{FF2B5EF4-FFF2-40B4-BE49-F238E27FC236}">
                <a16:creationId xmlns:a16="http://schemas.microsoft.com/office/drawing/2014/main" id="{CC8736BF-3BF2-FB48-2011-73AAEAC6FDEC}"/>
              </a:ext>
            </a:extLst>
          </p:cNvPr>
          <p:cNvSpPr>
            <a:spLocks noGrp="1"/>
          </p:cNvSpPr>
          <p:nvPr>
            <p:ph type="sldNum" sz="quarter" idx="5"/>
          </p:nvPr>
        </p:nvSpPr>
        <p:spPr/>
        <p:txBody>
          <a:bodyPr/>
          <a:lstStyle/>
          <a:p>
            <a:fld id="{DED9A413-938C-544F-8A29-8074E2BC8166}" type="slidenum">
              <a:rPr lang="en-US" smtClean="0"/>
              <a:t>33</a:t>
            </a:fld>
            <a:endParaRPr lang="en-US"/>
          </a:p>
        </p:txBody>
      </p:sp>
    </p:spTree>
    <p:extLst>
      <p:ext uri="{BB962C8B-B14F-4D97-AF65-F5344CB8AC3E}">
        <p14:creationId xmlns:p14="http://schemas.microsoft.com/office/powerpoint/2010/main" val="296882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684E-FBFA-0981-CC45-BFD601178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13042-E6EF-3D7A-F621-5A2B7FA06A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AC3F2E-B642-7ED9-BB45-0E9A509F37B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From the left menu go to Transmittal History.  </a:t>
            </a:r>
          </a:p>
        </p:txBody>
      </p:sp>
    </p:spTree>
    <p:extLst>
      <p:ext uri="{BB962C8B-B14F-4D97-AF65-F5344CB8AC3E}">
        <p14:creationId xmlns:p14="http://schemas.microsoft.com/office/powerpoint/2010/main" val="1193781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49CD-016E-A505-E88B-CC6C8BF4E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E0A54-A215-F750-39D0-17D032179C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A592FD-F3B8-CB2A-09D6-F0FAD7A155F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Transmittal history includes reference number, membership year, status, actual number of members submitted and total amount.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Using the Range search field, you can alter the history displayed.   Custom range pulls up date fields to set the range of history.  Online transmittal history is only available from April 1, 2021, to current.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Clicking on the transmittal number opens details including members in the batch, amount and status.</a:t>
            </a:r>
          </a:p>
        </p:txBody>
      </p:sp>
    </p:spTree>
    <p:extLst>
      <p:ext uri="{BB962C8B-B14F-4D97-AF65-F5344CB8AC3E}">
        <p14:creationId xmlns:p14="http://schemas.microsoft.com/office/powerpoint/2010/main" val="2462602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074D-55A1-2FEE-8186-878F9013D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909A0-7DA4-3CCF-04BF-1DC0F6364A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6474E8-EC10-3264-5573-815CBC2A0149}"/>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New members display in view members as expired with 0 continuous years.  Once they batch completes, the new member becomes active with 1 continuous year.</a:t>
            </a:r>
            <a:endParaRPr lang="en-US" i="0" dirty="0"/>
          </a:p>
          <a:p>
            <a:pPr algn="l" rtl="0" fontAlgn="base"/>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0C23948-E3F8-D6D6-246A-A0ED7C60DAE4}"/>
              </a:ext>
            </a:extLst>
          </p:cNvPr>
          <p:cNvSpPr>
            <a:spLocks noGrp="1"/>
          </p:cNvSpPr>
          <p:nvPr>
            <p:ph type="sldNum" sz="quarter" idx="5"/>
          </p:nvPr>
        </p:nvSpPr>
        <p:spPr/>
        <p:txBody>
          <a:bodyPr/>
          <a:lstStyle/>
          <a:p>
            <a:fld id="{DED9A413-938C-544F-8A29-8074E2BC8166}" type="slidenum">
              <a:rPr lang="en-US" smtClean="0"/>
              <a:t>36</a:t>
            </a:fld>
            <a:endParaRPr lang="en-US" dirty="0"/>
          </a:p>
        </p:txBody>
      </p:sp>
    </p:spTree>
    <p:extLst>
      <p:ext uri="{BB962C8B-B14F-4D97-AF65-F5344CB8AC3E}">
        <p14:creationId xmlns:p14="http://schemas.microsoft.com/office/powerpoint/2010/main" val="637346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37</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38</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CF10-10A3-A7D9-DD78-D21AC441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BECC4-E4C3-DCB5-DCF7-5C179A85DC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520758-DB35-A653-CA0B-5847CE9EF9A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Important information to know about online membership processing.</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Payment information is entered when finalizing the first transmittal and stored for future batches.  A second transmittal cannot be finalized until the first completes.  This hold is to ensure payment information is stored correctly and to prevent multiple declines.  Attempting to finalize a transmittal prior to the first one completing will result in an error message.  This hold is activated each time new bank information is entered.</a:t>
            </a:r>
          </a:p>
        </p:txBody>
      </p:sp>
    </p:spTree>
    <p:extLst>
      <p:ext uri="{BB962C8B-B14F-4D97-AF65-F5344CB8AC3E}">
        <p14:creationId xmlns:p14="http://schemas.microsoft.com/office/powerpoint/2010/main" val="280957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9D1B-F5DC-96AF-1E30-75B21DD96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9A2F6-B72C-5933-108C-743FF531D5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7FBE07-4C06-7BC1-2E24-2B20C0D6F4D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Open batches are to be finalized within 14 days.  Reminders to submit are emailed to adjutants and are deleted if no action is taken.  All members in the transmittal will have to be re-entered in a new batch.</a:t>
            </a:r>
          </a:p>
        </p:txBody>
      </p:sp>
    </p:spTree>
    <p:extLst>
      <p:ext uri="{BB962C8B-B14F-4D97-AF65-F5344CB8AC3E}">
        <p14:creationId xmlns:p14="http://schemas.microsoft.com/office/powerpoint/2010/main" val="21888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76A7-D91B-4B51-3740-66540B7A5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EA23D-A0EA-389C-B86E-5479F7E937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55DB58-AF49-DD8B-D8AF-C37602E4420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Pending transmittals in process must complete before any adjustments can be made.  Renewing a member for the incorrect membership year or any other adjustments are to be reported to your department.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Current processing time is 7-14 business days.  Member records are updated when the batch is posted.  Review transmittal history to view batch status.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&lt;2&gt; There is a $10,000 batch limit.  Amounts higher than that should be broken down to separate transmittals that meet the limit.</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5398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Stored bank information can be updated when finalizing a transmittal. On the payment window, select “Update Account Information”.</a:t>
            </a:r>
          </a:p>
        </p:txBody>
      </p:sp>
    </p:spTree>
    <p:extLst>
      <p:ext uri="{BB962C8B-B14F-4D97-AF65-F5344CB8AC3E}">
        <p14:creationId xmlns:p14="http://schemas.microsoft.com/office/powerpoint/2010/main" val="26080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78F0-390A-DF24-1460-1A8E844B5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FED74-DF55-644A-1D51-29876CBF7A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54CFB5-4AEE-7189-3A14-D0E45581FA0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Declined batches can be resubmitted.  Contact myLegion support for questions regarding declined batches.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Online membership processing is available for posts, squadrons, detachments and departments.  Distirct and County groups do not have this feature.</a:t>
            </a:r>
          </a:p>
          <a:p>
            <a:endParaRPr lang="en-US" dirty="0"/>
          </a:p>
        </p:txBody>
      </p:sp>
    </p:spTree>
    <p:extLst>
      <p:ext uri="{BB962C8B-B14F-4D97-AF65-F5344CB8AC3E}">
        <p14:creationId xmlns:p14="http://schemas.microsoft.com/office/powerpoint/2010/main" val="241323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squadron adjutant.  Squadron adjutants and commanders have access to 2 groups;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a:t>
            </a:r>
          </a:p>
          <a:p>
            <a:endParaRPr lang="en-US" dirty="0"/>
          </a:p>
        </p:txBody>
      </p:sp>
    </p:spTree>
    <p:extLst>
      <p:ext uri="{BB962C8B-B14F-4D97-AF65-F5344CB8AC3E}">
        <p14:creationId xmlns:p14="http://schemas.microsoft.com/office/powerpoint/2010/main" val="3670547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0.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2.pn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5.xml"/><Relationship Id="rId7" Type="http://schemas.openxmlformats.org/officeDocument/2006/relationships/image" Target="../media/image49.png"/><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6.xml"/><Relationship Id="rId7" Type="http://schemas.openxmlformats.org/officeDocument/2006/relationships/image" Target="../media/image49.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7.xml"/><Relationship Id="rId7"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50.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19.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21.xml"/><Relationship Id="rId5" Type="http://schemas.openxmlformats.org/officeDocument/2006/relationships/image" Target="../media/image62.tiff"/><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7.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B49A4-FED2-CEA2-0C68-677987620B98}"/>
              </a:ext>
            </a:extLst>
          </p:cNvPr>
          <p:cNvSpPr/>
          <p:nvPr/>
        </p:nvSpPr>
        <p:spPr>
          <a:xfrm>
            <a:off x="0" y="-32615"/>
            <a:ext cx="7469037" cy="978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F06A2D-0BC4-2537-A011-BDE8306A0740}"/>
              </a:ext>
            </a:extLst>
          </p:cNvPr>
          <p:cNvSpPr/>
          <p:nvPr/>
        </p:nvSpPr>
        <p:spPr>
          <a:xfrm>
            <a:off x="7311807" y="-32615"/>
            <a:ext cx="10028456" cy="978621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C08C1C5A-848A-6FE8-83B9-146972EBD59C}"/>
              </a:ext>
            </a:extLst>
          </p:cNvPr>
          <p:cNvSpPr txBox="1">
            <a:spLocks/>
          </p:cNvSpPr>
          <p:nvPr/>
        </p:nvSpPr>
        <p:spPr>
          <a:xfrm>
            <a:off x="7469037" y="8846659"/>
            <a:ext cx="9811702" cy="987970"/>
          </a:xfrm>
          <a:prstGeom prst="rect">
            <a:avLst/>
          </a:prstGeom>
        </p:spPr>
        <p:txBody>
          <a:bodyPr vert="horz" lIns="91440" tIns="45720" rIns="91440" bIns="45720" rtlCol="0" anchor="t">
            <a:noAutofit/>
          </a:bodyPr>
          <a:lstStyle>
            <a:lvl1pPr marL="0" indent="0" algn="l" defTabSz="1300460" rtl="0" eaLnBrk="1" latinLnBrk="0" hangingPunct="1">
              <a:lnSpc>
                <a:spcPct val="100000"/>
              </a:lnSpc>
              <a:spcBef>
                <a:spcPts val="0"/>
              </a:spcBef>
              <a:buFont typeface="Arial" panose="020B0604020202020204" pitchFamily="34" charset="0"/>
              <a:buNone/>
              <a:defRPr sz="3200" b="0" i="0" kern="1200">
                <a:solidFill>
                  <a:schemeClr val="bg1"/>
                </a:solidFill>
                <a:latin typeface="Avenir Next" panose="020B0503020202020204" pitchFamily="34" charset="0"/>
                <a:ea typeface="+mn-ea"/>
                <a:cs typeface="+mn-cs"/>
              </a:defRPr>
            </a:lvl1pPr>
            <a:lvl2pPr marL="650230" indent="0" algn="ctr" defTabSz="1300460" rtl="0" eaLnBrk="1" latinLnBrk="0" hangingPunct="1">
              <a:lnSpc>
                <a:spcPct val="90000"/>
              </a:lnSpc>
              <a:spcBef>
                <a:spcPts val="711"/>
              </a:spcBef>
              <a:buFont typeface="Arial" panose="020B0604020202020204" pitchFamily="34" charset="0"/>
              <a:buNone/>
              <a:defRPr sz="2844" kern="1200">
                <a:solidFill>
                  <a:schemeClr val="tx1"/>
                </a:solidFill>
                <a:latin typeface="Avenir Next" panose="020B0503020202020204" pitchFamily="34" charset="0"/>
                <a:ea typeface="+mn-ea"/>
                <a:cs typeface="+mn-cs"/>
              </a:defRPr>
            </a:lvl2pPr>
            <a:lvl3pPr marL="1300460" indent="0" algn="ctr" defTabSz="1300460" rtl="0" eaLnBrk="1" latinLnBrk="0" hangingPunct="1">
              <a:lnSpc>
                <a:spcPct val="90000"/>
              </a:lnSpc>
              <a:spcBef>
                <a:spcPts val="711"/>
              </a:spcBef>
              <a:buFont typeface="Arial" panose="020B0604020202020204" pitchFamily="34" charset="0"/>
              <a:buNone/>
              <a:defRPr sz="2560" kern="1200">
                <a:solidFill>
                  <a:schemeClr val="tx1"/>
                </a:solidFill>
                <a:latin typeface="Avenir Next" panose="020B0503020202020204" pitchFamily="34" charset="0"/>
                <a:ea typeface="+mn-ea"/>
                <a:cs typeface="+mn-cs"/>
              </a:defRPr>
            </a:lvl3pPr>
            <a:lvl4pPr marL="1950690"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4pPr>
            <a:lvl5pPr marL="260091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Avenir Next" panose="020B0503020202020204" pitchFamily="34" charset="0"/>
                <a:ea typeface="+mn-ea"/>
                <a:cs typeface="+mn-cs"/>
              </a:defRPr>
            </a:lvl5pPr>
            <a:lvl6pPr marL="325114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6pPr>
            <a:lvl7pPr marL="390137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7pPr>
            <a:lvl8pPr marL="455160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8pPr>
            <a:lvl9pPr marL="5201839" indent="0" algn="ctr" defTabSz="1300460" rtl="0" eaLnBrk="1" latinLnBrk="0" hangingPunct="1">
              <a:lnSpc>
                <a:spcPct val="90000"/>
              </a:lnSpc>
              <a:spcBef>
                <a:spcPts val="711"/>
              </a:spcBef>
              <a:buFont typeface="Arial" panose="020B0604020202020204" pitchFamily="34" charset="0"/>
              <a:buNone/>
              <a:defRPr sz="2276" kern="1200">
                <a:solidFill>
                  <a:schemeClr val="tx1"/>
                </a:solidFill>
                <a:latin typeface="+mn-lt"/>
                <a:ea typeface="+mn-ea"/>
                <a:cs typeface="+mn-cs"/>
              </a:defRPr>
            </a:lvl9pPr>
          </a:lstStyle>
          <a:p>
            <a:pPr algn="r"/>
            <a:r>
              <a:rPr lang="en-US">
                <a:latin typeface="Avenir Next"/>
              </a:rPr>
              <a:t>2026</a:t>
            </a:r>
          </a:p>
        </p:txBody>
      </p:sp>
      <p:pic>
        <p:nvPicPr>
          <p:cNvPr id="7" name="Picture 6">
            <a:extLst>
              <a:ext uri="{FF2B5EF4-FFF2-40B4-BE49-F238E27FC236}">
                <a16:creationId xmlns:a16="http://schemas.microsoft.com/office/drawing/2014/main" id="{41A9F036-644B-2BB8-6C7A-4637B428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5" y="2917923"/>
            <a:ext cx="6828672" cy="3613506"/>
          </a:xfrm>
          <a:prstGeom prst="rect">
            <a:avLst/>
          </a:prstGeom>
        </p:spPr>
      </p:pic>
      <p:sp>
        <p:nvSpPr>
          <p:cNvPr id="2" name="Text Placeholder 1">
            <a:extLst>
              <a:ext uri="{FF2B5EF4-FFF2-40B4-BE49-F238E27FC236}">
                <a16:creationId xmlns:a16="http://schemas.microsoft.com/office/drawing/2014/main" id="{52270233-FB57-DD1D-AB9C-066E0154ECC4}"/>
              </a:ext>
            </a:extLst>
          </p:cNvPr>
          <p:cNvSpPr>
            <a:spLocks noGrp="1"/>
          </p:cNvSpPr>
          <p:nvPr>
            <p:ph type="body" sz="quarter" idx="10"/>
          </p:nvPr>
        </p:nvSpPr>
        <p:spPr>
          <a:xfrm>
            <a:off x="7881083" y="517870"/>
            <a:ext cx="7847013" cy="1309934"/>
          </a:xfrm>
        </p:spPr>
        <p:txBody>
          <a:bodyPr/>
          <a:lstStyle/>
          <a:p>
            <a:r>
              <a:rPr lang="en-US" dirty="0"/>
              <a:t>MYLEGION: ONLINE MEMBERSHIP PROCESSING</a:t>
            </a:r>
          </a:p>
        </p:txBody>
      </p:sp>
      <p:sp>
        <p:nvSpPr>
          <p:cNvPr id="3" name="Subtitle 2">
            <a:extLst>
              <a:ext uri="{FF2B5EF4-FFF2-40B4-BE49-F238E27FC236}">
                <a16:creationId xmlns:a16="http://schemas.microsoft.com/office/drawing/2014/main" id="{CBDE8A3A-E269-688C-16A7-E3DC39E2FCD2}"/>
              </a:ext>
            </a:extLst>
          </p:cNvPr>
          <p:cNvSpPr>
            <a:spLocks noGrp="1"/>
          </p:cNvSpPr>
          <p:nvPr>
            <p:ph type="subTitle" idx="1"/>
          </p:nvPr>
        </p:nvSpPr>
        <p:spPr>
          <a:xfrm>
            <a:off x="7881083" y="2345674"/>
            <a:ext cx="8982563" cy="987970"/>
          </a:xfrm>
        </p:spPr>
        <p:txBody>
          <a:bodyPr/>
          <a:lstStyle/>
          <a:p>
            <a:r>
              <a:rPr lang="en-US" dirty="0"/>
              <a:t>Renew, transfer and add new members using squadron online membership processing.</a:t>
            </a:r>
          </a:p>
          <a:p>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p:txBody>
      </p:sp>
    </p:spTree>
    <p:extLst>
      <p:ext uri="{BB962C8B-B14F-4D97-AF65-F5344CB8AC3E}">
        <p14:creationId xmlns:p14="http://schemas.microsoft.com/office/powerpoint/2010/main" val="8516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EA5F3-4333-8AB2-B899-1152E33F7E26}"/>
              </a:ext>
            </a:extLst>
          </p:cNvPr>
          <p:cNvPicPr>
            <a:picLocks noChangeAspect="1"/>
          </p:cNvPicPr>
          <p:nvPr/>
        </p:nvPicPr>
        <p:blipFill>
          <a:blip r:embed="rId3"/>
          <a:stretch>
            <a:fillRect/>
          </a:stretch>
        </p:blipFill>
        <p:spPr>
          <a:xfrm>
            <a:off x="5923344" y="254463"/>
            <a:ext cx="11416919" cy="8241877"/>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156700" y="378961"/>
            <a:ext cx="5160888" cy="520700"/>
          </a:xfrm>
        </p:spPr>
        <p:txBody>
          <a:bodyPr>
            <a:normAutofit fontScale="92500"/>
          </a:bodyPr>
          <a:lstStyle/>
          <a:p>
            <a:r>
              <a:rPr lang="en-US" dirty="0"/>
              <a:t>ONLINE MBRSHP PROCESSING</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606218" y="378192"/>
            <a:ext cx="1592646" cy="40390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93C462-E0CB-ECAA-D299-8A0E75585F01}"/>
              </a:ext>
            </a:extLst>
          </p:cNvPr>
          <p:cNvPicPr>
            <a:picLocks noChangeAspect="1"/>
          </p:cNvPicPr>
          <p:nvPr/>
        </p:nvPicPr>
        <p:blipFill>
          <a:blip r:embed="rId4"/>
          <a:stretch>
            <a:fillRect/>
          </a:stretch>
        </p:blipFill>
        <p:spPr>
          <a:xfrm>
            <a:off x="1110970" y="1254751"/>
            <a:ext cx="2897747" cy="8241877"/>
          </a:xfrm>
          <a:prstGeom prst="rect">
            <a:avLst/>
          </a:prstGeom>
        </p:spPr>
      </p:pic>
      <p:pic>
        <p:nvPicPr>
          <p:cNvPr id="2" name="Picture 1">
            <a:extLst>
              <a:ext uri="{FF2B5EF4-FFF2-40B4-BE49-F238E27FC236}">
                <a16:creationId xmlns:a16="http://schemas.microsoft.com/office/drawing/2014/main" id="{908C0908-9BCD-6B16-1A89-24313DAEB28A}"/>
              </a:ext>
            </a:extLst>
          </p:cNvPr>
          <p:cNvPicPr>
            <a:picLocks noChangeAspect="1"/>
          </p:cNvPicPr>
          <p:nvPr/>
        </p:nvPicPr>
        <p:blipFill>
          <a:blip r:embed="rId5"/>
          <a:stretch>
            <a:fillRect/>
          </a:stretch>
        </p:blipFill>
        <p:spPr>
          <a:xfrm>
            <a:off x="1110970" y="3116149"/>
            <a:ext cx="2956906" cy="1436982"/>
          </a:xfrm>
          <a:prstGeom prst="rect">
            <a:avLst/>
          </a:prstGeom>
          <a:ln>
            <a:solidFill>
              <a:schemeClr val="accent1">
                <a:lumMod val="75000"/>
              </a:schemeClr>
            </a:solidFill>
            <a:prstDash val="dash"/>
          </a:ln>
          <a:effectLst>
            <a:glow rad="228600">
              <a:schemeClr val="accent3">
                <a:satMod val="175000"/>
                <a:alpha val="40000"/>
              </a:schemeClr>
            </a:glow>
          </a:effectLst>
        </p:spPr>
      </p:pic>
      <p:pic>
        <p:nvPicPr>
          <p:cNvPr id="3" name="Picture 2">
            <a:extLst>
              <a:ext uri="{FF2B5EF4-FFF2-40B4-BE49-F238E27FC236}">
                <a16:creationId xmlns:a16="http://schemas.microsoft.com/office/drawing/2014/main" id="{61B2BF1E-F584-E955-7CFE-F2646C6C91D9}"/>
              </a:ext>
            </a:extLst>
          </p:cNvPr>
          <p:cNvPicPr>
            <a:picLocks noChangeAspect="1"/>
          </p:cNvPicPr>
          <p:nvPr/>
        </p:nvPicPr>
        <p:blipFill>
          <a:blip r:embed="rId6"/>
          <a:stretch>
            <a:fillRect/>
          </a:stretch>
        </p:blipFill>
        <p:spPr>
          <a:xfrm>
            <a:off x="1110970" y="4876800"/>
            <a:ext cx="2897747" cy="2258750"/>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4" name="Arrow: Right 3">
            <a:extLst>
              <a:ext uri="{FF2B5EF4-FFF2-40B4-BE49-F238E27FC236}">
                <a16:creationId xmlns:a16="http://schemas.microsoft.com/office/drawing/2014/main" id="{E8365992-F358-4546-A457-36D124422CFD}"/>
              </a:ext>
            </a:extLst>
          </p:cNvPr>
          <p:cNvSpPr/>
          <p:nvPr/>
        </p:nvSpPr>
        <p:spPr>
          <a:xfrm>
            <a:off x="156701" y="3360271"/>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5EC6C30-A355-72B0-3554-42A9A55796F6}"/>
              </a:ext>
            </a:extLst>
          </p:cNvPr>
          <p:cNvSpPr/>
          <p:nvPr/>
        </p:nvSpPr>
        <p:spPr>
          <a:xfrm>
            <a:off x="156700" y="5207580"/>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18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0-#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75ECA78-113A-F7CD-F366-4B000BF3566F}"/>
              </a:ext>
            </a:extLst>
          </p:cNvPr>
          <p:cNvPicPr>
            <a:picLocks noChangeAspect="1"/>
          </p:cNvPicPr>
          <p:nvPr/>
        </p:nvPicPr>
        <p:blipFill>
          <a:blip r:embed="rId4"/>
          <a:stretch>
            <a:fillRect/>
          </a:stretch>
        </p:blipFill>
        <p:spPr>
          <a:xfrm>
            <a:off x="2277930" y="-850997"/>
            <a:ext cx="13630204" cy="7981651"/>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a:t>102222456</a:t>
            </a:r>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2380965" y="7130655"/>
            <a:ext cx="365699" cy="2177938"/>
          </a:xfrm>
          <a:prstGeom prst="rect">
            <a:avLst/>
          </a:prstGeom>
        </p:spPr>
      </p:pic>
      <p:graphicFrame>
        <p:nvGraphicFramePr>
          <p:cNvPr id="6" name="Table 5">
            <a:extLst>
              <a:ext uri="{FF2B5EF4-FFF2-40B4-BE49-F238E27FC236}">
                <a16:creationId xmlns:a16="http://schemas.microsoft.com/office/drawing/2014/main" id="{2E5BBC7B-6CE6-4F86-E8F3-8B03C45CE74F}"/>
              </a:ext>
            </a:extLst>
          </p:cNvPr>
          <p:cNvGraphicFramePr>
            <a:graphicFrameLocks noGrp="1"/>
          </p:cNvGraphicFramePr>
          <p:nvPr>
            <p:extLst>
              <p:ext uri="{D42A27DB-BD31-4B8C-83A1-F6EECF244321}">
                <p14:modId xmlns:p14="http://schemas.microsoft.com/office/powerpoint/2010/main" val="1084968910"/>
              </p:ext>
            </p:extLst>
          </p:nvPr>
        </p:nvGraphicFramePr>
        <p:xfrm>
          <a:off x="2813955" y="7130654"/>
          <a:ext cx="13094179" cy="2090769"/>
        </p:xfrm>
        <a:graphic>
          <a:graphicData uri="http://schemas.openxmlformats.org/drawingml/2006/table">
            <a:tbl>
              <a:tblPr firstRow="1" bandRow="1">
                <a:tableStyleId>{D27102A9-8310-4765-A935-A1911B00CA55}</a:tableStyleId>
              </a:tblPr>
              <a:tblGrid>
                <a:gridCol w="1050060">
                  <a:extLst>
                    <a:ext uri="{9D8B030D-6E8A-4147-A177-3AD203B41FA5}">
                      <a16:colId xmlns:a16="http://schemas.microsoft.com/office/drawing/2014/main" val="2381740249"/>
                    </a:ext>
                  </a:extLst>
                </a:gridCol>
                <a:gridCol w="1092033">
                  <a:extLst>
                    <a:ext uri="{9D8B030D-6E8A-4147-A177-3AD203B41FA5}">
                      <a16:colId xmlns:a16="http://schemas.microsoft.com/office/drawing/2014/main" val="2380016196"/>
                    </a:ext>
                  </a:extLst>
                </a:gridCol>
                <a:gridCol w="1335024">
                  <a:extLst>
                    <a:ext uri="{9D8B030D-6E8A-4147-A177-3AD203B41FA5}">
                      <a16:colId xmlns:a16="http://schemas.microsoft.com/office/drawing/2014/main" val="3459581616"/>
                    </a:ext>
                  </a:extLst>
                </a:gridCol>
                <a:gridCol w="877824">
                  <a:extLst>
                    <a:ext uri="{9D8B030D-6E8A-4147-A177-3AD203B41FA5}">
                      <a16:colId xmlns:a16="http://schemas.microsoft.com/office/drawing/2014/main" val="1033531619"/>
                    </a:ext>
                  </a:extLst>
                </a:gridCol>
                <a:gridCol w="1188720">
                  <a:extLst>
                    <a:ext uri="{9D8B030D-6E8A-4147-A177-3AD203B41FA5}">
                      <a16:colId xmlns:a16="http://schemas.microsoft.com/office/drawing/2014/main" val="1684972220"/>
                    </a:ext>
                  </a:extLst>
                </a:gridCol>
                <a:gridCol w="1207008">
                  <a:extLst>
                    <a:ext uri="{9D8B030D-6E8A-4147-A177-3AD203B41FA5}">
                      <a16:colId xmlns:a16="http://schemas.microsoft.com/office/drawing/2014/main" val="1522605741"/>
                    </a:ext>
                  </a:extLst>
                </a:gridCol>
                <a:gridCol w="1847088">
                  <a:extLst>
                    <a:ext uri="{9D8B030D-6E8A-4147-A177-3AD203B41FA5}">
                      <a16:colId xmlns:a16="http://schemas.microsoft.com/office/drawing/2014/main" val="3911610108"/>
                    </a:ext>
                  </a:extLst>
                </a:gridCol>
                <a:gridCol w="786384">
                  <a:extLst>
                    <a:ext uri="{9D8B030D-6E8A-4147-A177-3AD203B41FA5}">
                      <a16:colId xmlns:a16="http://schemas.microsoft.com/office/drawing/2014/main" val="1684208957"/>
                    </a:ext>
                  </a:extLst>
                </a:gridCol>
                <a:gridCol w="1133856">
                  <a:extLst>
                    <a:ext uri="{9D8B030D-6E8A-4147-A177-3AD203B41FA5}">
                      <a16:colId xmlns:a16="http://schemas.microsoft.com/office/drawing/2014/main" val="820707527"/>
                    </a:ext>
                  </a:extLst>
                </a:gridCol>
                <a:gridCol w="1005840">
                  <a:extLst>
                    <a:ext uri="{9D8B030D-6E8A-4147-A177-3AD203B41FA5}">
                      <a16:colId xmlns:a16="http://schemas.microsoft.com/office/drawing/2014/main" val="945614104"/>
                    </a:ext>
                  </a:extLst>
                </a:gridCol>
                <a:gridCol w="804672">
                  <a:extLst>
                    <a:ext uri="{9D8B030D-6E8A-4147-A177-3AD203B41FA5}">
                      <a16:colId xmlns:a16="http://schemas.microsoft.com/office/drawing/2014/main" val="640858860"/>
                    </a:ext>
                  </a:extLst>
                </a:gridCol>
                <a:gridCol w="765670">
                  <a:extLst>
                    <a:ext uri="{9D8B030D-6E8A-4147-A177-3AD203B41FA5}">
                      <a16:colId xmlns:a16="http://schemas.microsoft.com/office/drawing/2014/main" val="2934311524"/>
                    </a:ext>
                  </a:extLst>
                </a:gridCol>
              </a:tblGrid>
              <a:tr h="783198">
                <a:tc>
                  <a:txBody>
                    <a:bodyPr/>
                    <a:lstStyle/>
                    <a:p>
                      <a:pPr algn="l" rtl="0" fontAlgn="t"/>
                      <a:r>
                        <a:rPr lang="en-US" sz="11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86867"/>
                  </a:ext>
                </a:extLst>
              </a:tr>
              <a:tr h="677215">
                <a:tc>
                  <a:txBody>
                    <a:bodyPr/>
                    <a:lstStyle/>
                    <a:p>
                      <a:pPr algn="l" rtl="0" fontAlgn="t"/>
                      <a:r>
                        <a:rPr lang="en-US" sz="11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Allen, Sam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95804"/>
                  </a:ext>
                </a:extLst>
              </a:tr>
              <a:tr h="630356">
                <a:tc>
                  <a:txBody>
                    <a:bodyPr/>
                    <a:lstStyle/>
                    <a:p>
                      <a:pPr algn="l" rtl="0" fontAlgn="t"/>
                      <a:r>
                        <a:rPr lang="en-US" sz="11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Baker, Matt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418400"/>
                  </a:ext>
                </a:extLst>
              </a:tr>
            </a:tbl>
          </a:graphicData>
        </a:graphic>
      </p:graphicFrame>
      <p:sp>
        <p:nvSpPr>
          <p:cNvPr id="4" name="TextBox 3">
            <a:extLst>
              <a:ext uri="{FF2B5EF4-FFF2-40B4-BE49-F238E27FC236}">
                <a16:creationId xmlns:a16="http://schemas.microsoft.com/office/drawing/2014/main" id="{49DA1B64-4015-DA9A-F8F2-5D83EA4F5FC5}"/>
              </a:ext>
            </a:extLst>
          </p:cNvPr>
          <p:cNvSpPr txBox="1"/>
          <p:nvPr/>
        </p:nvSpPr>
        <p:spPr>
          <a:xfrm>
            <a:off x="2563814" y="7160375"/>
            <a:ext cx="14125433" cy="1015663"/>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VIEW MEMBERS LIST</a:t>
            </a:r>
          </a:p>
        </p:txBody>
      </p:sp>
    </p:spTree>
    <p:custDataLst>
      <p:tags r:id="rId1"/>
    </p:custDataLst>
    <p:extLst>
      <p:ext uri="{BB962C8B-B14F-4D97-AF65-F5344CB8AC3E}">
        <p14:creationId xmlns:p14="http://schemas.microsoft.com/office/powerpoint/2010/main" val="16407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FB86843-9368-D6A5-AC62-0E1C14B43B30}"/>
              </a:ext>
            </a:extLst>
          </p:cNvPr>
          <p:cNvGraphicFramePr>
            <a:graphicFrameLocks noGrp="1"/>
          </p:cNvGraphicFramePr>
          <p:nvPr>
            <p:extLst>
              <p:ext uri="{D42A27DB-BD31-4B8C-83A1-F6EECF244321}">
                <p14:modId xmlns:p14="http://schemas.microsoft.com/office/powerpoint/2010/main" val="1537272884"/>
              </p:ext>
            </p:extLst>
          </p:nvPr>
        </p:nvGraphicFramePr>
        <p:xfrm>
          <a:off x="1488726" y="2523744"/>
          <a:ext cx="14644514" cy="6867146"/>
        </p:xfrm>
        <a:graphic>
          <a:graphicData uri="http://schemas.openxmlformats.org/drawingml/2006/table">
            <a:tbl>
              <a:tblPr firstRow="1" bandRow="1">
                <a:tableStyleId>{D27102A9-8310-4765-A935-A1911B00CA55}</a:tableStyleId>
              </a:tblPr>
              <a:tblGrid>
                <a:gridCol w="1181322">
                  <a:extLst>
                    <a:ext uri="{9D8B030D-6E8A-4147-A177-3AD203B41FA5}">
                      <a16:colId xmlns:a16="http://schemas.microsoft.com/office/drawing/2014/main" val="1181324809"/>
                    </a:ext>
                  </a:extLst>
                </a:gridCol>
                <a:gridCol w="950976">
                  <a:extLst>
                    <a:ext uri="{9D8B030D-6E8A-4147-A177-3AD203B41FA5}">
                      <a16:colId xmlns:a16="http://schemas.microsoft.com/office/drawing/2014/main" val="265809915"/>
                    </a:ext>
                  </a:extLst>
                </a:gridCol>
                <a:gridCol w="1517904">
                  <a:extLst>
                    <a:ext uri="{9D8B030D-6E8A-4147-A177-3AD203B41FA5}">
                      <a16:colId xmlns:a16="http://schemas.microsoft.com/office/drawing/2014/main" val="2659719416"/>
                    </a:ext>
                  </a:extLst>
                </a:gridCol>
                <a:gridCol w="1005840">
                  <a:extLst>
                    <a:ext uri="{9D8B030D-6E8A-4147-A177-3AD203B41FA5}">
                      <a16:colId xmlns:a16="http://schemas.microsoft.com/office/drawing/2014/main" val="1117015927"/>
                    </a:ext>
                  </a:extLst>
                </a:gridCol>
                <a:gridCol w="1115568">
                  <a:extLst>
                    <a:ext uri="{9D8B030D-6E8A-4147-A177-3AD203B41FA5}">
                      <a16:colId xmlns:a16="http://schemas.microsoft.com/office/drawing/2014/main" val="3035661314"/>
                    </a:ext>
                  </a:extLst>
                </a:gridCol>
                <a:gridCol w="1316736">
                  <a:extLst>
                    <a:ext uri="{9D8B030D-6E8A-4147-A177-3AD203B41FA5}">
                      <a16:colId xmlns:a16="http://schemas.microsoft.com/office/drawing/2014/main" val="2486729835"/>
                    </a:ext>
                  </a:extLst>
                </a:gridCol>
                <a:gridCol w="2304288">
                  <a:extLst>
                    <a:ext uri="{9D8B030D-6E8A-4147-A177-3AD203B41FA5}">
                      <a16:colId xmlns:a16="http://schemas.microsoft.com/office/drawing/2014/main" val="3994607388"/>
                    </a:ext>
                  </a:extLst>
                </a:gridCol>
                <a:gridCol w="786384">
                  <a:extLst>
                    <a:ext uri="{9D8B030D-6E8A-4147-A177-3AD203B41FA5}">
                      <a16:colId xmlns:a16="http://schemas.microsoft.com/office/drawing/2014/main" val="3297068136"/>
                    </a:ext>
                  </a:extLst>
                </a:gridCol>
                <a:gridCol w="1426464">
                  <a:extLst>
                    <a:ext uri="{9D8B030D-6E8A-4147-A177-3AD203B41FA5}">
                      <a16:colId xmlns:a16="http://schemas.microsoft.com/office/drawing/2014/main" val="1951234670"/>
                    </a:ext>
                  </a:extLst>
                </a:gridCol>
                <a:gridCol w="1170432">
                  <a:extLst>
                    <a:ext uri="{9D8B030D-6E8A-4147-A177-3AD203B41FA5}">
                      <a16:colId xmlns:a16="http://schemas.microsoft.com/office/drawing/2014/main" val="3726049264"/>
                    </a:ext>
                  </a:extLst>
                </a:gridCol>
                <a:gridCol w="896112">
                  <a:extLst>
                    <a:ext uri="{9D8B030D-6E8A-4147-A177-3AD203B41FA5}">
                      <a16:colId xmlns:a16="http://schemas.microsoft.com/office/drawing/2014/main" val="3593747754"/>
                    </a:ext>
                  </a:extLst>
                </a:gridCol>
                <a:gridCol w="972488">
                  <a:extLst>
                    <a:ext uri="{9D8B030D-6E8A-4147-A177-3AD203B41FA5}">
                      <a16:colId xmlns:a16="http://schemas.microsoft.com/office/drawing/2014/main" val="2310945010"/>
                    </a:ext>
                  </a:extLst>
                </a:gridCol>
              </a:tblGrid>
              <a:tr h="742678">
                <a:tc>
                  <a:txBody>
                    <a:bodyPr/>
                    <a:lstStyle/>
                    <a:p>
                      <a:pPr algn="l" rtl="0" fontAlgn="t"/>
                      <a:r>
                        <a:rPr lang="en-US" sz="11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1175668">
                <a:tc>
                  <a:txBody>
                    <a:bodyPr/>
                    <a:lstStyle/>
                    <a:p>
                      <a:pPr algn="l" rtl="0" fontAlgn="t"/>
                      <a:r>
                        <a:rPr lang="en-US" sz="11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Allen, Sam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49983">
                <a:tc>
                  <a:txBody>
                    <a:bodyPr/>
                    <a:lstStyle/>
                    <a:p>
                      <a:pPr algn="l" rtl="0" fontAlgn="t"/>
                      <a:r>
                        <a:rPr lang="en-US" sz="11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Baker, Matt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1127600">
                <a:tc>
                  <a:txBody>
                    <a:bodyPr/>
                    <a:lstStyle/>
                    <a:p>
                      <a:pPr algn="l" rtl="0" fontAlgn="t"/>
                      <a:r>
                        <a:rPr lang="en-US" sz="11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1123355">
                <a:tc>
                  <a:txBody>
                    <a:bodyPr/>
                    <a:lstStyle/>
                    <a:p>
                      <a:pPr algn="l" rtl="0" fontAlgn="t"/>
                      <a:r>
                        <a:rPr lang="en-US" sz="11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794991">
                <a:tc>
                  <a:txBody>
                    <a:bodyPr/>
                    <a:lstStyle/>
                    <a:p>
                      <a:pPr algn="l" rtl="0" fontAlgn="t"/>
                      <a:r>
                        <a:rPr lang="en-US" sz="11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852871">
                <a:tc>
                  <a:txBody>
                    <a:bodyPr/>
                    <a:lstStyle/>
                    <a:p>
                      <a:pPr algn="l" rtl="0" fontAlgn="t"/>
                      <a:r>
                        <a:rPr lang="en-US" sz="1100" b="0" i="0" u="none" strike="noStrike">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bl>
          </a:graphicData>
        </a:graphic>
      </p:graphicFrame>
      <p:sp>
        <p:nvSpPr>
          <p:cNvPr id="7" name="TextBox 6">
            <a:extLst>
              <a:ext uri="{FF2B5EF4-FFF2-40B4-BE49-F238E27FC236}">
                <a16:creationId xmlns:a16="http://schemas.microsoft.com/office/drawing/2014/main" id="{6C594D6C-3615-041D-A2DA-80D14E967C69}"/>
              </a:ext>
            </a:extLst>
          </p:cNvPr>
          <p:cNvSpPr txBox="1"/>
          <p:nvPr/>
        </p:nvSpPr>
        <p:spPr>
          <a:xfrm>
            <a:off x="2691830" y="5957317"/>
            <a:ext cx="14125433" cy="1015663"/>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VIEW MEMBERS LIST</a:t>
            </a:r>
          </a:p>
        </p:txBody>
      </p:sp>
      <p:pic>
        <p:nvPicPr>
          <p:cNvPr id="3" name="Picture 2">
            <a:extLst>
              <a:ext uri="{FF2B5EF4-FFF2-40B4-BE49-F238E27FC236}">
                <a16:creationId xmlns:a16="http://schemas.microsoft.com/office/drawing/2014/main" id="{54EC0C2E-F503-B0E4-FAB3-E6DD77FE88F7}"/>
              </a:ext>
            </a:extLst>
          </p:cNvPr>
          <p:cNvPicPr>
            <a:picLocks noChangeAspect="1"/>
          </p:cNvPicPr>
          <p:nvPr/>
        </p:nvPicPr>
        <p:blipFill>
          <a:blip r:embed="rId3"/>
          <a:stretch>
            <a:fillRect/>
          </a:stretch>
        </p:blipFill>
        <p:spPr>
          <a:xfrm>
            <a:off x="941605" y="513238"/>
            <a:ext cx="15191634" cy="2010506"/>
          </a:xfrm>
          <a:prstGeom prst="rect">
            <a:avLst/>
          </a:prstGeom>
        </p:spPr>
      </p:pic>
      <p:sp>
        <p:nvSpPr>
          <p:cNvPr id="10" name="Rectangle 9">
            <a:extLst>
              <a:ext uri="{FF2B5EF4-FFF2-40B4-BE49-F238E27FC236}">
                <a16:creationId xmlns:a16="http://schemas.microsoft.com/office/drawing/2014/main" id="{95135F22-F5AD-BD58-AFD0-EC149B07BF85}"/>
              </a:ext>
            </a:extLst>
          </p:cNvPr>
          <p:cNvSpPr/>
          <p:nvPr/>
        </p:nvSpPr>
        <p:spPr>
          <a:xfrm>
            <a:off x="1078992" y="2523744"/>
            <a:ext cx="409734" cy="73152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62DA9-B366-5AE5-0DC0-D0B3E8CF5CA9}"/>
              </a:ext>
            </a:extLst>
          </p:cNvPr>
          <p:cNvSpPr/>
          <p:nvPr/>
        </p:nvSpPr>
        <p:spPr>
          <a:xfrm>
            <a:off x="1078992" y="3255263"/>
            <a:ext cx="409734" cy="6135627"/>
          </a:xfrm>
          <a:prstGeom prst="rect">
            <a:avLst/>
          </a:pr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E47BCD-C211-226F-2251-29C9B7DB755F}"/>
              </a:ext>
            </a:extLst>
          </p:cNvPr>
          <p:cNvSpPr/>
          <p:nvPr/>
        </p:nvSpPr>
        <p:spPr>
          <a:xfrm>
            <a:off x="1078992" y="4432949"/>
            <a:ext cx="409734" cy="103059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5625AC-4E63-DD97-6229-23C06F629292}"/>
              </a:ext>
            </a:extLst>
          </p:cNvPr>
          <p:cNvSpPr/>
          <p:nvPr/>
        </p:nvSpPr>
        <p:spPr>
          <a:xfrm>
            <a:off x="1078992" y="6607219"/>
            <a:ext cx="409734" cy="108817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9E8853-0FEB-7A5F-6820-6F5E93F86DDA}"/>
              </a:ext>
            </a:extLst>
          </p:cNvPr>
          <p:cNvSpPr/>
          <p:nvPr/>
        </p:nvSpPr>
        <p:spPr>
          <a:xfrm>
            <a:off x="1078992" y="8530541"/>
            <a:ext cx="409734" cy="84877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0001E6-CA26-FA04-C29C-905755FDB7A0}"/>
              </a:ext>
            </a:extLst>
          </p:cNvPr>
          <p:cNvSpPr/>
          <p:nvPr/>
        </p:nvSpPr>
        <p:spPr>
          <a:xfrm>
            <a:off x="1208624" y="2789498"/>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18" name="Rectangle 17">
            <a:extLst>
              <a:ext uri="{FF2B5EF4-FFF2-40B4-BE49-F238E27FC236}">
                <a16:creationId xmlns:a16="http://schemas.microsoft.com/office/drawing/2014/main" id="{79733691-71CE-DA27-11FE-9326209DA9ED}"/>
              </a:ext>
            </a:extLst>
          </p:cNvPr>
          <p:cNvSpPr/>
          <p:nvPr/>
        </p:nvSpPr>
        <p:spPr>
          <a:xfrm>
            <a:off x="1198205" y="3644095"/>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19" name="Rectangle 18">
            <a:extLst>
              <a:ext uri="{FF2B5EF4-FFF2-40B4-BE49-F238E27FC236}">
                <a16:creationId xmlns:a16="http://schemas.microsoft.com/office/drawing/2014/main" id="{9B0534F6-E44F-0A0B-7F24-92F8294732C9}"/>
              </a:ext>
            </a:extLst>
          </p:cNvPr>
          <p:cNvSpPr/>
          <p:nvPr/>
        </p:nvSpPr>
        <p:spPr>
          <a:xfrm>
            <a:off x="1193407" y="4763049"/>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20" name="Rectangle 19">
            <a:extLst>
              <a:ext uri="{FF2B5EF4-FFF2-40B4-BE49-F238E27FC236}">
                <a16:creationId xmlns:a16="http://schemas.microsoft.com/office/drawing/2014/main" id="{C36CD249-A47D-3798-35CC-6FAD04687880}"/>
              </a:ext>
            </a:extLst>
          </p:cNvPr>
          <p:cNvSpPr/>
          <p:nvPr/>
        </p:nvSpPr>
        <p:spPr>
          <a:xfrm>
            <a:off x="1193407" y="5888157"/>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21" name="Rectangle 20">
            <a:extLst>
              <a:ext uri="{FF2B5EF4-FFF2-40B4-BE49-F238E27FC236}">
                <a16:creationId xmlns:a16="http://schemas.microsoft.com/office/drawing/2014/main" id="{91DB1EB4-A591-74B7-45CE-C4DB58E878F3}"/>
              </a:ext>
            </a:extLst>
          </p:cNvPr>
          <p:cNvSpPr/>
          <p:nvPr/>
        </p:nvSpPr>
        <p:spPr>
          <a:xfrm>
            <a:off x="1189192" y="8810021"/>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22" name="Rectangle 21">
            <a:extLst>
              <a:ext uri="{FF2B5EF4-FFF2-40B4-BE49-F238E27FC236}">
                <a16:creationId xmlns:a16="http://schemas.microsoft.com/office/drawing/2014/main" id="{FC4FB5F6-55BA-A244-74D4-C9FFEB375A69}"/>
              </a:ext>
            </a:extLst>
          </p:cNvPr>
          <p:cNvSpPr/>
          <p:nvPr/>
        </p:nvSpPr>
        <p:spPr>
          <a:xfrm>
            <a:off x="1208624" y="7927162"/>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23" name="Rectangle 22">
            <a:extLst>
              <a:ext uri="{FF2B5EF4-FFF2-40B4-BE49-F238E27FC236}">
                <a16:creationId xmlns:a16="http://schemas.microsoft.com/office/drawing/2014/main" id="{D7B2D073-DC36-701C-C318-A267C5593056}"/>
              </a:ext>
            </a:extLst>
          </p:cNvPr>
          <p:cNvSpPr/>
          <p:nvPr/>
        </p:nvSpPr>
        <p:spPr>
          <a:xfrm>
            <a:off x="1190597" y="6880382"/>
            <a:ext cx="150470" cy="185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sp>
        <p:nvSpPr>
          <p:cNvPr id="24" name="Arrow: Right 23">
            <a:extLst>
              <a:ext uri="{FF2B5EF4-FFF2-40B4-BE49-F238E27FC236}">
                <a16:creationId xmlns:a16="http://schemas.microsoft.com/office/drawing/2014/main" id="{2693B406-4A66-BE0F-5A50-55D9EC767508}"/>
              </a:ext>
            </a:extLst>
          </p:cNvPr>
          <p:cNvSpPr/>
          <p:nvPr/>
        </p:nvSpPr>
        <p:spPr>
          <a:xfrm>
            <a:off x="11484864" y="362710"/>
            <a:ext cx="1426464" cy="1261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42724"/>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8398-9FF3-DFD1-2682-E59716DF67E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14C9247-F234-5EEF-9BDA-350917740F78}"/>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248495B5-30D3-F8CB-DDBC-0927486C83C2}"/>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A46829CA-AE01-C23E-5F0C-BADBBB6F9E56}"/>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0E72B827-C7CC-79ED-30A8-B6DCD5647B92}"/>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75FB4D76-AAC1-0BC5-1B6D-DAEFC2D5D0EF}"/>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3870F690-6267-AE7F-926C-9B071EB99B2A}"/>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507DE1F1-43D4-A20C-F8E0-CC6C2E8D538D}"/>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4B75664C-C502-6FA2-436D-66ECD2C710B0}"/>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E5FCC431-A199-CF73-7631-71D34ABC91A6}"/>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C583E181-EE65-42B1-95BD-ECBA756411D3}"/>
              </a:ext>
            </a:extLst>
          </p:cNvPr>
          <p:cNvPicPr>
            <a:picLocks noChangeAspect="1"/>
          </p:cNvPicPr>
          <p:nvPr/>
        </p:nvPicPr>
        <p:blipFill>
          <a:blip r:embed="rId5"/>
          <a:stretch>
            <a:fillRect/>
          </a:stretch>
        </p:blipFill>
        <p:spPr>
          <a:xfrm>
            <a:off x="768164" y="1368367"/>
            <a:ext cx="14413390" cy="7714209"/>
          </a:xfrm>
          <a:prstGeom prst="rect">
            <a:avLst/>
          </a:prstGeom>
          <a:ln w="38100">
            <a:solidFill>
              <a:schemeClr val="tx2"/>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32D42DE8-2598-51C7-83DB-E4970BC2C0D1}"/>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C2FC0823-E47C-3968-5B37-E8577FBDFA61}"/>
              </a:ext>
            </a:extLst>
          </p:cNvPr>
          <p:cNvGraphicFramePr>
            <a:graphicFrameLocks noGrp="1"/>
          </p:cNvGraphicFramePr>
          <p:nvPr>
            <p:extLst>
              <p:ext uri="{D42A27DB-BD31-4B8C-83A1-F6EECF244321}">
                <p14:modId xmlns:p14="http://schemas.microsoft.com/office/powerpoint/2010/main" val="957270616"/>
              </p:ext>
            </p:extLst>
          </p:nvPr>
        </p:nvGraphicFramePr>
        <p:xfrm>
          <a:off x="1545677" y="5220312"/>
          <a:ext cx="13444043" cy="3802910"/>
        </p:xfrm>
        <a:graphic>
          <a:graphicData uri="http://schemas.openxmlformats.org/drawingml/2006/table">
            <a:tbl>
              <a:tblPr firstRow="1" bandRow="1">
                <a:tableStyleId>{D27102A9-8310-4765-A935-A1911B00CA55}</a:tableStyleId>
              </a:tblPr>
              <a:tblGrid>
                <a:gridCol w="1257377">
                  <a:extLst>
                    <a:ext uri="{9D8B030D-6E8A-4147-A177-3AD203B41FA5}">
                      <a16:colId xmlns:a16="http://schemas.microsoft.com/office/drawing/2014/main" val="1181324809"/>
                    </a:ext>
                  </a:extLst>
                </a:gridCol>
                <a:gridCol w="1826997">
                  <a:extLst>
                    <a:ext uri="{9D8B030D-6E8A-4147-A177-3AD203B41FA5}">
                      <a16:colId xmlns:a16="http://schemas.microsoft.com/office/drawing/2014/main" val="265809915"/>
                    </a:ext>
                  </a:extLst>
                </a:gridCol>
                <a:gridCol w="2986484">
                  <a:extLst>
                    <a:ext uri="{9D8B030D-6E8A-4147-A177-3AD203B41FA5}">
                      <a16:colId xmlns:a16="http://schemas.microsoft.com/office/drawing/2014/main" val="3035661314"/>
                    </a:ext>
                  </a:extLst>
                </a:gridCol>
                <a:gridCol w="1465477">
                  <a:extLst>
                    <a:ext uri="{9D8B030D-6E8A-4147-A177-3AD203B41FA5}">
                      <a16:colId xmlns:a16="http://schemas.microsoft.com/office/drawing/2014/main" val="2486729835"/>
                    </a:ext>
                  </a:extLst>
                </a:gridCol>
                <a:gridCol w="4050384">
                  <a:extLst>
                    <a:ext uri="{9D8B030D-6E8A-4147-A177-3AD203B41FA5}">
                      <a16:colId xmlns:a16="http://schemas.microsoft.com/office/drawing/2014/main" val="3297068136"/>
                    </a:ext>
                  </a:extLst>
                </a:gridCol>
                <a:gridCol w="1857324">
                  <a:extLst>
                    <a:ext uri="{9D8B030D-6E8A-4147-A177-3AD203B41FA5}">
                      <a16:colId xmlns:a16="http://schemas.microsoft.com/office/drawing/2014/main" val="3593747754"/>
                    </a:ext>
                  </a:extLst>
                </a:gridCol>
              </a:tblGrid>
              <a:tr h="489608">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640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572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26720">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741680">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29920">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651382">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28" name="TextBox 27">
            <a:extLst>
              <a:ext uri="{FF2B5EF4-FFF2-40B4-BE49-F238E27FC236}">
                <a16:creationId xmlns:a16="http://schemas.microsoft.com/office/drawing/2014/main" id="{E33141F7-CF4F-F921-642A-3C5FEB998B63}"/>
              </a:ext>
            </a:extLst>
          </p:cNvPr>
          <p:cNvSpPr txBox="1"/>
          <p:nvPr/>
        </p:nvSpPr>
        <p:spPr>
          <a:xfrm>
            <a:off x="9009236" y="6430025"/>
            <a:ext cx="4114879" cy="1938992"/>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RENEWAL LIST</a:t>
            </a:r>
          </a:p>
        </p:txBody>
      </p:sp>
      <p:sp>
        <p:nvSpPr>
          <p:cNvPr id="12" name="Rectangle 11">
            <a:extLst>
              <a:ext uri="{FF2B5EF4-FFF2-40B4-BE49-F238E27FC236}">
                <a16:creationId xmlns:a16="http://schemas.microsoft.com/office/drawing/2014/main" id="{DE0F089A-D777-05DE-3E44-3F1C72BB6D49}"/>
              </a:ext>
            </a:extLst>
          </p:cNvPr>
          <p:cNvSpPr/>
          <p:nvPr/>
        </p:nvSpPr>
        <p:spPr>
          <a:xfrm>
            <a:off x="7342284" y="943824"/>
            <a:ext cx="7690886" cy="3932976"/>
          </a:xfrm>
          <a:prstGeom prst="rect">
            <a:avLst/>
          </a:prstGeom>
          <a:solidFill>
            <a:srgbClr val="0070C0"/>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l">
              <a:buFont typeface="Wingdings" panose="05000000000000000000" pitchFamily="2" charset="2"/>
              <a:buChar char="ü"/>
            </a:pPr>
            <a:r>
              <a:rPr lang="en-US" sz="2800" dirty="0"/>
              <a:t>Member is already paid.</a:t>
            </a:r>
          </a:p>
          <a:p>
            <a:pPr marL="457200" indent="-457200" algn="l">
              <a:buFont typeface="Wingdings" panose="05000000000000000000" pitchFamily="2" charset="2"/>
              <a:buChar char="ü"/>
            </a:pPr>
            <a:r>
              <a:rPr lang="en-US" sz="2800" dirty="0"/>
              <a:t>Member is in pending batch.</a:t>
            </a:r>
          </a:p>
          <a:p>
            <a:pPr marL="457200" indent="-457200" algn="l">
              <a:buFont typeface="Wingdings" panose="05000000000000000000" pitchFamily="2" charset="2"/>
              <a:buChar char="ü"/>
            </a:pPr>
            <a:r>
              <a:rPr lang="en-US" sz="2800" dirty="0"/>
              <a:t>Member is deceased.</a:t>
            </a:r>
          </a:p>
          <a:p>
            <a:pPr marL="457200" indent="-457200" algn="l">
              <a:buFont typeface="Wingdings" panose="05000000000000000000" pitchFamily="2" charset="2"/>
              <a:buChar char="ü"/>
            </a:pPr>
            <a:r>
              <a:rPr lang="en-US" sz="2800" dirty="0"/>
              <a:t>Transferred out of post/squadron.</a:t>
            </a:r>
          </a:p>
          <a:p>
            <a:pPr marL="457200" indent="-457200" algn="l">
              <a:buFont typeface="Wingdings" panose="05000000000000000000" pitchFamily="2" charset="2"/>
              <a:buChar char="ü"/>
            </a:pPr>
            <a:r>
              <a:rPr lang="en-US" sz="2800" dirty="0"/>
              <a:t>Expired / no renewal order exists.</a:t>
            </a:r>
          </a:p>
          <a:p>
            <a:pPr marL="457200" indent="-457200" algn="l">
              <a:buFont typeface="Wingdings" panose="05000000000000000000" pitchFamily="2" charset="2"/>
              <a:buChar char="ü"/>
            </a:pPr>
            <a:endParaRPr lang="en-US" sz="2800" dirty="0"/>
          </a:p>
          <a:p>
            <a:pPr algn="l"/>
            <a:r>
              <a:rPr lang="en-US" sz="2800" dirty="0"/>
              <a:t>Resources: Transmittal History, Current Roster, Roster Update reports.</a:t>
            </a:r>
          </a:p>
        </p:txBody>
      </p:sp>
      <p:sp>
        <p:nvSpPr>
          <p:cNvPr id="27" name="Rectangle 26">
            <a:extLst>
              <a:ext uri="{FF2B5EF4-FFF2-40B4-BE49-F238E27FC236}">
                <a16:creationId xmlns:a16="http://schemas.microsoft.com/office/drawing/2014/main" id="{C6631688-6DE3-2886-199E-CC846834CDC7}"/>
              </a:ext>
            </a:extLst>
          </p:cNvPr>
          <p:cNvSpPr/>
          <p:nvPr/>
        </p:nvSpPr>
        <p:spPr>
          <a:xfrm>
            <a:off x="3127815" y="6610220"/>
            <a:ext cx="5678325" cy="1410135"/>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Paid members do</a:t>
            </a:r>
          </a:p>
          <a:p>
            <a:pPr algn="ctr"/>
            <a:r>
              <a:rPr lang="en-US" sz="2800" dirty="0"/>
              <a:t> not display in the renewal list.  Eligible renewal year(s) display.</a:t>
            </a:r>
          </a:p>
        </p:txBody>
      </p:sp>
      <p:sp>
        <p:nvSpPr>
          <p:cNvPr id="14" name="Rectangle 13">
            <a:extLst>
              <a:ext uri="{FF2B5EF4-FFF2-40B4-BE49-F238E27FC236}">
                <a16:creationId xmlns:a16="http://schemas.microsoft.com/office/drawing/2014/main" id="{DF62DE89-CB90-1C5D-6CBC-8FC1898DCB1D}"/>
              </a:ext>
            </a:extLst>
          </p:cNvPr>
          <p:cNvSpPr/>
          <p:nvPr/>
        </p:nvSpPr>
        <p:spPr>
          <a:xfrm>
            <a:off x="2866029" y="1175991"/>
            <a:ext cx="4244455" cy="1894755"/>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Member not in the renewal list?</a:t>
            </a:r>
          </a:p>
        </p:txBody>
      </p:sp>
    </p:spTree>
    <p:custDataLst>
      <p:tags r:id="rId1"/>
    </p:custDataLst>
    <p:extLst>
      <p:ext uri="{BB962C8B-B14F-4D97-AF65-F5344CB8AC3E}">
        <p14:creationId xmlns:p14="http://schemas.microsoft.com/office/powerpoint/2010/main" val="1291775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4BC1-0BFE-CAA6-3614-26EFC6E8241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D229B16-F779-A4B2-BE46-868AEC7C79C0}"/>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AB8A093A-6FC5-9033-FA76-81AB9D981CB3}"/>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C9FC8143-B98B-D1C8-3D06-B16B1069E89A}"/>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5F625C84-8554-3D3A-1364-549E4E778E01}"/>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C7C73D15-251B-B602-93D7-D11C741A1CD9}"/>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904D1CED-215F-C6CE-2DCB-81439A25DBE9}"/>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156D340B-9A48-E331-A373-2C3D84D6ACFC}"/>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CC8EF3D6-9808-4778-968C-8FF013D59629}"/>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0C5CE924-8818-6149-168D-E369A2744707}"/>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C66E8AE7-89B8-3663-2A2E-3CBBAF9946D1}"/>
              </a:ext>
            </a:extLst>
          </p:cNvPr>
          <p:cNvPicPr>
            <a:picLocks noChangeAspect="1"/>
          </p:cNvPicPr>
          <p:nvPr/>
        </p:nvPicPr>
        <p:blipFill>
          <a:blip r:embed="rId5"/>
          <a:stretch>
            <a:fillRect/>
          </a:stretch>
        </p:blipFill>
        <p:spPr>
          <a:xfrm>
            <a:off x="768164" y="1368367"/>
            <a:ext cx="14413390" cy="7714209"/>
          </a:xfrm>
          <a:prstGeom prst="rect">
            <a:avLst/>
          </a:prstGeom>
          <a:ln w="38100">
            <a:solidFill>
              <a:schemeClr val="tx2"/>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A265017E-6AF2-EFEF-4860-6289819FC4B9}"/>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50838E-D6E5-C9CC-A321-A4A1C00BB27E}"/>
              </a:ext>
            </a:extLst>
          </p:cNvPr>
          <p:cNvSpPr/>
          <p:nvPr/>
        </p:nvSpPr>
        <p:spPr>
          <a:xfrm>
            <a:off x="3530991" y="3176509"/>
            <a:ext cx="7877908" cy="1176431"/>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Renewal list is alphabetized.  Search member by ID or name, check renewal year and Save.</a:t>
            </a:r>
          </a:p>
        </p:txBody>
      </p:sp>
      <p:pic>
        <p:nvPicPr>
          <p:cNvPr id="12" name="Picture 11">
            <a:extLst>
              <a:ext uri="{FF2B5EF4-FFF2-40B4-BE49-F238E27FC236}">
                <a16:creationId xmlns:a16="http://schemas.microsoft.com/office/drawing/2014/main" id="{F7D8BDC0-D9EA-9FB3-C819-2F4EAEE2C563}"/>
              </a:ext>
            </a:extLst>
          </p:cNvPr>
          <p:cNvPicPr>
            <a:picLocks noChangeAspect="1"/>
          </p:cNvPicPr>
          <p:nvPr/>
        </p:nvPicPr>
        <p:blipFill>
          <a:blip r:embed="rId6"/>
          <a:stretch>
            <a:fillRect/>
          </a:stretch>
        </p:blipFill>
        <p:spPr>
          <a:xfrm>
            <a:off x="13820941" y="4168223"/>
            <a:ext cx="1830194" cy="934990"/>
          </a:xfrm>
          <a:prstGeom prst="rect">
            <a:avLst/>
          </a:prstGeom>
          <a:effectLst>
            <a:glow rad="228600">
              <a:schemeClr val="accent5">
                <a:satMod val="175000"/>
                <a:alpha val="40000"/>
              </a:schemeClr>
            </a:glow>
          </a:effectLst>
        </p:spPr>
      </p:pic>
      <p:graphicFrame>
        <p:nvGraphicFramePr>
          <p:cNvPr id="11" name="Table 10">
            <a:extLst>
              <a:ext uri="{FF2B5EF4-FFF2-40B4-BE49-F238E27FC236}">
                <a16:creationId xmlns:a16="http://schemas.microsoft.com/office/drawing/2014/main" id="{0DC31CEB-7829-F217-527C-A854A5730AAC}"/>
              </a:ext>
            </a:extLst>
          </p:cNvPr>
          <p:cNvGraphicFramePr>
            <a:graphicFrameLocks noGrp="1"/>
          </p:cNvGraphicFramePr>
          <p:nvPr>
            <p:extLst>
              <p:ext uri="{D42A27DB-BD31-4B8C-83A1-F6EECF244321}">
                <p14:modId xmlns:p14="http://schemas.microsoft.com/office/powerpoint/2010/main" val="1020886471"/>
              </p:ext>
            </p:extLst>
          </p:nvPr>
        </p:nvGraphicFramePr>
        <p:xfrm>
          <a:off x="1545677" y="5220312"/>
          <a:ext cx="13444043" cy="3853710"/>
        </p:xfrm>
        <a:graphic>
          <a:graphicData uri="http://schemas.openxmlformats.org/drawingml/2006/table">
            <a:tbl>
              <a:tblPr firstRow="1" bandRow="1">
                <a:tableStyleId>{D27102A9-8310-4765-A935-A1911B00CA55}</a:tableStyleId>
              </a:tblPr>
              <a:tblGrid>
                <a:gridCol w="1257377">
                  <a:extLst>
                    <a:ext uri="{9D8B030D-6E8A-4147-A177-3AD203B41FA5}">
                      <a16:colId xmlns:a16="http://schemas.microsoft.com/office/drawing/2014/main" val="1181324809"/>
                    </a:ext>
                  </a:extLst>
                </a:gridCol>
                <a:gridCol w="1826997">
                  <a:extLst>
                    <a:ext uri="{9D8B030D-6E8A-4147-A177-3AD203B41FA5}">
                      <a16:colId xmlns:a16="http://schemas.microsoft.com/office/drawing/2014/main" val="265809915"/>
                    </a:ext>
                  </a:extLst>
                </a:gridCol>
                <a:gridCol w="2986484">
                  <a:extLst>
                    <a:ext uri="{9D8B030D-6E8A-4147-A177-3AD203B41FA5}">
                      <a16:colId xmlns:a16="http://schemas.microsoft.com/office/drawing/2014/main" val="3035661314"/>
                    </a:ext>
                  </a:extLst>
                </a:gridCol>
                <a:gridCol w="1465477">
                  <a:extLst>
                    <a:ext uri="{9D8B030D-6E8A-4147-A177-3AD203B41FA5}">
                      <a16:colId xmlns:a16="http://schemas.microsoft.com/office/drawing/2014/main" val="2486729835"/>
                    </a:ext>
                  </a:extLst>
                </a:gridCol>
                <a:gridCol w="4050384">
                  <a:extLst>
                    <a:ext uri="{9D8B030D-6E8A-4147-A177-3AD203B41FA5}">
                      <a16:colId xmlns:a16="http://schemas.microsoft.com/office/drawing/2014/main" val="3297068136"/>
                    </a:ext>
                  </a:extLst>
                </a:gridCol>
                <a:gridCol w="1857324">
                  <a:extLst>
                    <a:ext uri="{9D8B030D-6E8A-4147-A177-3AD203B41FA5}">
                      <a16:colId xmlns:a16="http://schemas.microsoft.com/office/drawing/2014/main" val="3593747754"/>
                    </a:ext>
                  </a:extLst>
                </a:gridCol>
              </a:tblGrid>
              <a:tr h="489608">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640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572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26720">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721360">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701040">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651382">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27" name="TextBox 26">
            <a:extLst>
              <a:ext uri="{FF2B5EF4-FFF2-40B4-BE49-F238E27FC236}">
                <a16:creationId xmlns:a16="http://schemas.microsoft.com/office/drawing/2014/main" id="{FABDF667-1390-580E-42E5-AEC1486BE6D3}"/>
              </a:ext>
            </a:extLst>
          </p:cNvPr>
          <p:cNvSpPr txBox="1"/>
          <p:nvPr/>
        </p:nvSpPr>
        <p:spPr>
          <a:xfrm>
            <a:off x="10279650" y="5899472"/>
            <a:ext cx="2829497" cy="523220"/>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2800" b="1" dirty="0">
                <a:solidFill>
                  <a:schemeClr val="accent1">
                    <a:lumMod val="75000"/>
                  </a:schemeClr>
                </a:solidFill>
              </a:rPr>
              <a:t>RENEWAL LIST</a:t>
            </a:r>
          </a:p>
        </p:txBody>
      </p:sp>
    </p:spTree>
    <p:custDataLst>
      <p:tags r:id="rId1"/>
    </p:custDataLst>
    <p:extLst>
      <p:ext uri="{BB962C8B-B14F-4D97-AF65-F5344CB8AC3E}">
        <p14:creationId xmlns:p14="http://schemas.microsoft.com/office/powerpoint/2010/main" val="1771009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Effect transition="in" filter="fade">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690D-188B-F699-6BEA-7B0A39E4D3A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7E20F226-4111-C8CF-FF50-D0650B9DC79F}"/>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B806BE24-3040-F300-DF78-DAAEE74F99E5}"/>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12" name="Rectangle: Rounded Corners 11">
            <a:extLst>
              <a:ext uri="{FF2B5EF4-FFF2-40B4-BE49-F238E27FC236}">
                <a16:creationId xmlns:a16="http://schemas.microsoft.com/office/drawing/2014/main" id="{850D5094-1323-B728-BBFA-BADC694ABDEE}"/>
              </a:ext>
            </a:extLst>
          </p:cNvPr>
          <p:cNvSpPr/>
          <p:nvPr/>
        </p:nvSpPr>
        <p:spPr>
          <a:xfrm>
            <a:off x="4541190" y="107607"/>
            <a:ext cx="907110"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4C02CB0-281D-CD88-5FDF-2A0CB28E24D5}"/>
              </a:ext>
            </a:extLst>
          </p:cNvPr>
          <p:cNvPicPr>
            <a:picLocks noChangeAspect="1"/>
          </p:cNvPicPr>
          <p:nvPr/>
        </p:nvPicPr>
        <p:blipFill>
          <a:blip r:embed="rId5"/>
          <a:stretch>
            <a:fillRect/>
          </a:stretch>
        </p:blipFill>
        <p:spPr>
          <a:xfrm>
            <a:off x="3593320" y="1828624"/>
            <a:ext cx="11018651" cy="4262905"/>
          </a:xfrm>
          <a:prstGeom prst="rect">
            <a:avLst/>
          </a:prstGeom>
          <a:ln w="28575">
            <a:solidFill>
              <a:schemeClr val="accent1"/>
            </a:solidFill>
          </a:ln>
          <a:effectLst>
            <a:glow rad="228600">
              <a:schemeClr val="accent5">
                <a:satMod val="175000"/>
                <a:alpha val="40000"/>
              </a:schemeClr>
            </a:glow>
          </a:effectLst>
        </p:spPr>
      </p:pic>
      <p:sp>
        <p:nvSpPr>
          <p:cNvPr id="14" name="Rectangle 13">
            <a:extLst>
              <a:ext uri="{FF2B5EF4-FFF2-40B4-BE49-F238E27FC236}">
                <a16:creationId xmlns:a16="http://schemas.microsoft.com/office/drawing/2014/main" id="{EDEEF645-D040-92BF-93A9-CD976D6E6C80}"/>
              </a:ext>
            </a:extLst>
          </p:cNvPr>
          <p:cNvSpPr/>
          <p:nvPr/>
        </p:nvSpPr>
        <p:spPr>
          <a:xfrm>
            <a:off x="3955174" y="6840511"/>
            <a:ext cx="9753682" cy="251303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02AA56C-0E38-9DDB-0A1E-04213F50454D}"/>
              </a:ext>
            </a:extLst>
          </p:cNvPr>
          <p:cNvGraphicFramePr>
            <a:graphicFrameLocks noGrp="1"/>
          </p:cNvGraphicFramePr>
          <p:nvPr>
            <p:extLst>
              <p:ext uri="{D42A27DB-BD31-4B8C-83A1-F6EECF244321}">
                <p14:modId xmlns:p14="http://schemas.microsoft.com/office/powerpoint/2010/main" val="2019896693"/>
              </p:ext>
            </p:extLst>
          </p:nvPr>
        </p:nvGraphicFramePr>
        <p:xfrm>
          <a:off x="3955174" y="6840510"/>
          <a:ext cx="9307295" cy="2438136"/>
        </p:xfrm>
        <a:graphic>
          <a:graphicData uri="http://schemas.openxmlformats.org/drawingml/2006/table">
            <a:tbl>
              <a:tblPr firstRow="1" bandRow="1">
                <a:tableStyleId>{D27102A9-8310-4765-A935-A1911B00CA55}</a:tableStyleId>
              </a:tblPr>
              <a:tblGrid>
                <a:gridCol w="885969">
                  <a:extLst>
                    <a:ext uri="{9D8B030D-6E8A-4147-A177-3AD203B41FA5}">
                      <a16:colId xmlns:a16="http://schemas.microsoft.com/office/drawing/2014/main" val="1181324809"/>
                    </a:ext>
                  </a:extLst>
                </a:gridCol>
                <a:gridCol w="1121728">
                  <a:extLst>
                    <a:ext uri="{9D8B030D-6E8A-4147-A177-3AD203B41FA5}">
                      <a16:colId xmlns:a16="http://schemas.microsoft.com/office/drawing/2014/main" val="265809915"/>
                    </a:ext>
                  </a:extLst>
                </a:gridCol>
                <a:gridCol w="2104327">
                  <a:extLst>
                    <a:ext uri="{9D8B030D-6E8A-4147-A177-3AD203B41FA5}">
                      <a16:colId xmlns:a16="http://schemas.microsoft.com/office/drawing/2014/main" val="3035661314"/>
                    </a:ext>
                  </a:extLst>
                </a:gridCol>
                <a:gridCol w="1032600">
                  <a:extLst>
                    <a:ext uri="{9D8B030D-6E8A-4147-A177-3AD203B41FA5}">
                      <a16:colId xmlns:a16="http://schemas.microsoft.com/office/drawing/2014/main" val="2486729835"/>
                    </a:ext>
                  </a:extLst>
                </a:gridCol>
                <a:gridCol w="2853969">
                  <a:extLst>
                    <a:ext uri="{9D8B030D-6E8A-4147-A177-3AD203B41FA5}">
                      <a16:colId xmlns:a16="http://schemas.microsoft.com/office/drawing/2014/main" val="3297068136"/>
                    </a:ext>
                  </a:extLst>
                </a:gridCol>
                <a:gridCol w="1308702">
                  <a:extLst>
                    <a:ext uri="{9D8B030D-6E8A-4147-A177-3AD203B41FA5}">
                      <a16:colId xmlns:a16="http://schemas.microsoft.com/office/drawing/2014/main" val="3593747754"/>
                    </a:ext>
                  </a:extLst>
                </a:gridCol>
              </a:tblGrid>
              <a:tr h="319724">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266726">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2512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289560">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64820">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434340">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337846">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5" name="Picture 4">
            <a:extLst>
              <a:ext uri="{FF2B5EF4-FFF2-40B4-BE49-F238E27FC236}">
                <a16:creationId xmlns:a16="http://schemas.microsoft.com/office/drawing/2014/main" id="{122064DF-3276-1984-0CFA-D7BC1A62F24D}"/>
              </a:ext>
            </a:extLst>
          </p:cNvPr>
          <p:cNvPicPr>
            <a:picLocks noChangeAspect="1"/>
          </p:cNvPicPr>
          <p:nvPr/>
        </p:nvPicPr>
        <p:blipFill>
          <a:blip r:embed="rId6"/>
          <a:stretch>
            <a:fillRect/>
          </a:stretch>
        </p:blipFill>
        <p:spPr>
          <a:xfrm>
            <a:off x="3593320" y="1090540"/>
            <a:ext cx="2802849" cy="422540"/>
          </a:xfrm>
          <a:prstGeom prst="rect">
            <a:avLst/>
          </a:prstGeom>
        </p:spPr>
      </p:pic>
      <p:sp>
        <p:nvSpPr>
          <p:cNvPr id="6" name="TextBox 5">
            <a:extLst>
              <a:ext uri="{FF2B5EF4-FFF2-40B4-BE49-F238E27FC236}">
                <a16:creationId xmlns:a16="http://schemas.microsoft.com/office/drawing/2014/main" id="{421E46CD-3D6B-C76D-C110-AFEE3EFD908C}"/>
              </a:ext>
            </a:extLst>
          </p:cNvPr>
          <p:cNvSpPr txBox="1"/>
          <p:nvPr/>
        </p:nvSpPr>
        <p:spPr>
          <a:xfrm>
            <a:off x="12907158" y="6290677"/>
            <a:ext cx="5411258" cy="1938992"/>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RENEWAL LIST</a:t>
            </a:r>
          </a:p>
        </p:txBody>
      </p:sp>
      <p:sp>
        <p:nvSpPr>
          <p:cNvPr id="13" name="TextBox 12">
            <a:extLst>
              <a:ext uri="{FF2B5EF4-FFF2-40B4-BE49-F238E27FC236}">
                <a16:creationId xmlns:a16="http://schemas.microsoft.com/office/drawing/2014/main" id="{D20E8C31-5685-2DEC-9036-69DCE89E0322}"/>
              </a:ext>
            </a:extLst>
          </p:cNvPr>
          <p:cNvSpPr txBox="1"/>
          <p:nvPr/>
        </p:nvSpPr>
        <p:spPr>
          <a:xfrm>
            <a:off x="-91914" y="1972859"/>
            <a:ext cx="4047088" cy="1200329"/>
          </a:xfrm>
          <a:prstGeom prst="rect">
            <a:avLst/>
          </a:prstGeom>
          <a:solidFill>
            <a:schemeClr val="accent1">
              <a:lumMod val="75000"/>
            </a:schemeClr>
          </a:solidFill>
          <a:scene3d>
            <a:camera prst="perspectiveContrastingRightFacing"/>
            <a:lightRig rig="threePt" dir="t"/>
          </a:scene3d>
          <a:sp3d>
            <a:bevelT prst="slope"/>
          </a:sp3d>
        </p:spPr>
        <p:txBody>
          <a:bodyPr wrap="square" rtlCol="0">
            <a:spAutoFit/>
          </a:bodyPr>
          <a:lstStyle/>
          <a:p>
            <a:r>
              <a:rPr lang="en-US" sz="3600" b="1" dirty="0">
                <a:solidFill>
                  <a:schemeClr val="bg1"/>
                </a:solidFill>
              </a:rPr>
              <a:t>Transmittal Summary</a:t>
            </a:r>
          </a:p>
        </p:txBody>
      </p:sp>
      <p:sp>
        <p:nvSpPr>
          <p:cNvPr id="4" name="Rectangle 3">
            <a:extLst>
              <a:ext uri="{FF2B5EF4-FFF2-40B4-BE49-F238E27FC236}">
                <a16:creationId xmlns:a16="http://schemas.microsoft.com/office/drawing/2014/main" id="{CFF7D422-4608-7911-A494-56FBA4D0F745}"/>
              </a:ext>
            </a:extLst>
          </p:cNvPr>
          <p:cNvSpPr/>
          <p:nvPr/>
        </p:nvSpPr>
        <p:spPr>
          <a:xfrm>
            <a:off x="3291840" y="9287508"/>
            <a:ext cx="663334" cy="12787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94E5DB3-0ECC-CD7C-6A41-6ADB34893A0C}"/>
              </a:ext>
            </a:extLst>
          </p:cNvPr>
          <p:cNvPicPr>
            <a:picLocks noChangeAspect="1"/>
          </p:cNvPicPr>
          <p:nvPr/>
        </p:nvPicPr>
        <p:blipFill>
          <a:blip r:embed="rId7"/>
          <a:stretch>
            <a:fillRect/>
          </a:stretch>
        </p:blipFill>
        <p:spPr>
          <a:xfrm>
            <a:off x="3593320" y="1196158"/>
            <a:ext cx="3022575" cy="341358"/>
          </a:xfrm>
          <a:prstGeom prst="rect">
            <a:avLst/>
          </a:prstGeom>
          <a:effectLst/>
        </p:spPr>
      </p:pic>
    </p:spTree>
    <p:custDataLst>
      <p:tags r:id="rId1"/>
    </p:custDataLst>
    <p:extLst>
      <p:ext uri="{BB962C8B-B14F-4D97-AF65-F5344CB8AC3E}">
        <p14:creationId xmlns:p14="http://schemas.microsoft.com/office/powerpoint/2010/main" val="15283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9F6C-901C-43AE-6B42-73DC3D3C4C4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8BCEF17-F2CC-07F0-D87D-A87DA870FE8B}"/>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5BFC48DC-AF66-FA6D-CC96-7936C3459C17}"/>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264C3536-4300-F75B-01B0-411A403249D2}"/>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A9C253B0-BD2C-C725-C993-EF80ECD290A3}"/>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267C6124-7DFC-888B-3078-94C839A481E4}"/>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392F9B08-AB91-0A0F-6608-37F3C9D41227}"/>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D3595F5A-3F74-5928-9A73-CE9230E5684E}"/>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E5C1387F-F3D4-45ED-EAC9-AF85DCD57F5C}"/>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01BE8CF8-9FA7-072E-318D-2357D1F4D66B}"/>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9D48390E-9566-556A-1E3C-0BB832413BED}"/>
              </a:ext>
            </a:extLst>
          </p:cNvPr>
          <p:cNvPicPr>
            <a:picLocks noChangeAspect="1"/>
          </p:cNvPicPr>
          <p:nvPr/>
        </p:nvPicPr>
        <p:blipFill>
          <a:blip r:embed="rId5"/>
          <a:stretch>
            <a:fillRect/>
          </a:stretch>
        </p:blipFill>
        <p:spPr>
          <a:xfrm>
            <a:off x="768164" y="1409366"/>
            <a:ext cx="14413390" cy="7714209"/>
          </a:xfrm>
          <a:prstGeom prst="rect">
            <a:avLst/>
          </a:prstGeom>
          <a:ln w="38100">
            <a:solidFill>
              <a:schemeClr val="tx2">
                <a:lumMod val="60000"/>
                <a:lumOff val="40000"/>
              </a:schemeClr>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ECB628A4-B6A4-6B9D-3BB8-74200F3009D2}"/>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A4B50E32-9138-B98F-F13C-EDCB6A1F759C}"/>
              </a:ext>
            </a:extLst>
          </p:cNvPr>
          <p:cNvSpPr/>
          <p:nvPr/>
        </p:nvSpPr>
        <p:spPr>
          <a:xfrm>
            <a:off x="10958000" y="222872"/>
            <a:ext cx="831164" cy="885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3C0EC5-5B49-D431-B451-1D9A5CD78583}"/>
              </a:ext>
            </a:extLst>
          </p:cNvPr>
          <p:cNvSpPr txBox="1"/>
          <p:nvPr/>
        </p:nvSpPr>
        <p:spPr>
          <a:xfrm>
            <a:off x="10499388" y="1477616"/>
            <a:ext cx="2002220" cy="338554"/>
          </a:xfrm>
          <a:prstGeom prst="rect">
            <a:avLst/>
          </a:prstGeom>
          <a:solidFill>
            <a:srgbClr val="F7F7F7"/>
          </a:solidFill>
          <a:ln w="57150">
            <a:solidFill>
              <a:srgbClr val="FFC000"/>
            </a:solidFill>
          </a:ln>
        </p:spPr>
        <p:txBody>
          <a:bodyPr wrap="square" rtlCol="0">
            <a:spAutoFit/>
          </a:bodyPr>
          <a:lstStyle/>
          <a:p>
            <a:pPr algn="l"/>
            <a:r>
              <a:rPr lang="en-US" dirty="0"/>
              <a:t>123456785</a:t>
            </a:r>
          </a:p>
        </p:txBody>
      </p:sp>
      <p:sp>
        <p:nvSpPr>
          <p:cNvPr id="26" name="Rectangle 25">
            <a:extLst>
              <a:ext uri="{FF2B5EF4-FFF2-40B4-BE49-F238E27FC236}">
                <a16:creationId xmlns:a16="http://schemas.microsoft.com/office/drawing/2014/main" id="{CA61408F-91CD-1BB1-CEAB-351C9B9033B0}"/>
              </a:ext>
            </a:extLst>
          </p:cNvPr>
          <p:cNvSpPr/>
          <p:nvPr/>
        </p:nvSpPr>
        <p:spPr>
          <a:xfrm>
            <a:off x="3381593" y="1215072"/>
            <a:ext cx="4725177" cy="2209686"/>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Scan Member ID quickly adds member to batch for current renewal year.  Type member ID# and “enter”.</a:t>
            </a:r>
          </a:p>
        </p:txBody>
      </p:sp>
      <p:graphicFrame>
        <p:nvGraphicFramePr>
          <p:cNvPr id="11" name="Table 10">
            <a:extLst>
              <a:ext uri="{FF2B5EF4-FFF2-40B4-BE49-F238E27FC236}">
                <a16:creationId xmlns:a16="http://schemas.microsoft.com/office/drawing/2014/main" id="{D355EBA0-6ABA-669A-35FA-E0F09168C5DA}"/>
              </a:ext>
            </a:extLst>
          </p:cNvPr>
          <p:cNvGraphicFramePr>
            <a:graphicFrameLocks noGrp="1"/>
          </p:cNvGraphicFramePr>
          <p:nvPr>
            <p:extLst>
              <p:ext uri="{D42A27DB-BD31-4B8C-83A1-F6EECF244321}">
                <p14:modId xmlns:p14="http://schemas.microsoft.com/office/powerpoint/2010/main" val="3066382494"/>
              </p:ext>
            </p:extLst>
          </p:nvPr>
        </p:nvGraphicFramePr>
        <p:xfrm>
          <a:off x="1545677" y="5266470"/>
          <a:ext cx="13444043" cy="3802910"/>
        </p:xfrm>
        <a:graphic>
          <a:graphicData uri="http://schemas.openxmlformats.org/drawingml/2006/table">
            <a:tbl>
              <a:tblPr firstRow="1" bandRow="1">
                <a:tableStyleId>{D27102A9-8310-4765-A935-A1911B00CA55}</a:tableStyleId>
              </a:tblPr>
              <a:tblGrid>
                <a:gridCol w="1257377">
                  <a:extLst>
                    <a:ext uri="{9D8B030D-6E8A-4147-A177-3AD203B41FA5}">
                      <a16:colId xmlns:a16="http://schemas.microsoft.com/office/drawing/2014/main" val="1181324809"/>
                    </a:ext>
                  </a:extLst>
                </a:gridCol>
                <a:gridCol w="1826997">
                  <a:extLst>
                    <a:ext uri="{9D8B030D-6E8A-4147-A177-3AD203B41FA5}">
                      <a16:colId xmlns:a16="http://schemas.microsoft.com/office/drawing/2014/main" val="265809915"/>
                    </a:ext>
                  </a:extLst>
                </a:gridCol>
                <a:gridCol w="2986484">
                  <a:extLst>
                    <a:ext uri="{9D8B030D-6E8A-4147-A177-3AD203B41FA5}">
                      <a16:colId xmlns:a16="http://schemas.microsoft.com/office/drawing/2014/main" val="3035661314"/>
                    </a:ext>
                  </a:extLst>
                </a:gridCol>
                <a:gridCol w="1465477">
                  <a:extLst>
                    <a:ext uri="{9D8B030D-6E8A-4147-A177-3AD203B41FA5}">
                      <a16:colId xmlns:a16="http://schemas.microsoft.com/office/drawing/2014/main" val="2486729835"/>
                    </a:ext>
                  </a:extLst>
                </a:gridCol>
                <a:gridCol w="4050384">
                  <a:extLst>
                    <a:ext uri="{9D8B030D-6E8A-4147-A177-3AD203B41FA5}">
                      <a16:colId xmlns:a16="http://schemas.microsoft.com/office/drawing/2014/main" val="3297068136"/>
                    </a:ext>
                  </a:extLst>
                </a:gridCol>
                <a:gridCol w="1857324">
                  <a:extLst>
                    <a:ext uri="{9D8B030D-6E8A-4147-A177-3AD203B41FA5}">
                      <a16:colId xmlns:a16="http://schemas.microsoft.com/office/drawing/2014/main" val="3593747754"/>
                    </a:ext>
                  </a:extLst>
                </a:gridCol>
              </a:tblGrid>
              <a:tr h="489608">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640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572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26720">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741680">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29920">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651382">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grpSp>
        <p:nvGrpSpPr>
          <p:cNvPr id="19" name="Group 18">
            <a:extLst>
              <a:ext uri="{FF2B5EF4-FFF2-40B4-BE49-F238E27FC236}">
                <a16:creationId xmlns:a16="http://schemas.microsoft.com/office/drawing/2014/main" id="{3FAAEA15-C8F5-537C-7010-90F2E8C1A0C0}"/>
              </a:ext>
            </a:extLst>
          </p:cNvPr>
          <p:cNvGrpSpPr/>
          <p:nvPr/>
        </p:nvGrpSpPr>
        <p:grpSpPr>
          <a:xfrm>
            <a:off x="768164" y="3719544"/>
            <a:ext cx="14413390" cy="5431319"/>
            <a:chOff x="768164" y="3598380"/>
            <a:chExt cx="14413390" cy="5431319"/>
          </a:xfrm>
        </p:grpSpPr>
        <p:grpSp>
          <p:nvGrpSpPr>
            <p:cNvPr id="25" name="Group 24">
              <a:extLst>
                <a:ext uri="{FF2B5EF4-FFF2-40B4-BE49-F238E27FC236}">
                  <a16:creationId xmlns:a16="http://schemas.microsoft.com/office/drawing/2014/main" id="{793EE551-B47C-2381-C91A-7CD5AB11414B}"/>
                </a:ext>
              </a:extLst>
            </p:cNvPr>
            <p:cNvGrpSpPr/>
            <p:nvPr/>
          </p:nvGrpSpPr>
          <p:grpSpPr>
            <a:xfrm>
              <a:off x="768164" y="3598380"/>
              <a:ext cx="14413390" cy="5431319"/>
              <a:chOff x="6128084" y="2015894"/>
              <a:chExt cx="14413390" cy="5182386"/>
            </a:xfrm>
          </p:grpSpPr>
          <p:sp>
            <p:nvSpPr>
              <p:cNvPr id="24" name="Rectangle 23">
                <a:extLst>
                  <a:ext uri="{FF2B5EF4-FFF2-40B4-BE49-F238E27FC236}">
                    <a16:creationId xmlns:a16="http://schemas.microsoft.com/office/drawing/2014/main" id="{A135E717-A752-7EFA-2718-F4ED5AC9FDC8}"/>
                  </a:ext>
                </a:extLst>
              </p:cNvPr>
              <p:cNvSpPr/>
              <p:nvPr/>
            </p:nvSpPr>
            <p:spPr>
              <a:xfrm>
                <a:off x="6128084" y="2015894"/>
                <a:ext cx="14413390" cy="518238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21EE9C0-614D-79BE-2AB9-70583135056A}"/>
                  </a:ext>
                </a:extLst>
              </p:cNvPr>
              <p:cNvGrpSpPr/>
              <p:nvPr/>
            </p:nvGrpSpPr>
            <p:grpSpPr>
              <a:xfrm>
                <a:off x="6351693" y="2362669"/>
                <a:ext cx="13962567" cy="4550416"/>
                <a:chOff x="3332039" y="785722"/>
                <a:chExt cx="11430991" cy="3254022"/>
              </a:xfrm>
            </p:grpSpPr>
            <p:pic>
              <p:nvPicPr>
                <p:cNvPr id="17" name="Picture 16">
                  <a:extLst>
                    <a:ext uri="{FF2B5EF4-FFF2-40B4-BE49-F238E27FC236}">
                      <a16:creationId xmlns:a16="http://schemas.microsoft.com/office/drawing/2014/main" id="{28EAC7AF-229D-E48C-6408-AD97A1792C27}"/>
                    </a:ext>
                  </a:extLst>
                </p:cNvPr>
                <p:cNvPicPr>
                  <a:picLocks noChangeAspect="1"/>
                </p:cNvPicPr>
                <p:nvPr/>
              </p:nvPicPr>
              <p:blipFill>
                <a:blip r:embed="rId6"/>
                <a:stretch>
                  <a:fillRect/>
                </a:stretch>
              </p:blipFill>
              <p:spPr>
                <a:xfrm>
                  <a:off x="3332039" y="785722"/>
                  <a:ext cx="11430991" cy="3254022"/>
                </a:xfrm>
                <a:prstGeom prst="rect">
                  <a:avLst/>
                </a:prstGeom>
              </p:spPr>
            </p:pic>
            <p:sp>
              <p:nvSpPr>
                <p:cNvPr id="18" name="TextBox 17">
                  <a:extLst>
                    <a:ext uri="{FF2B5EF4-FFF2-40B4-BE49-F238E27FC236}">
                      <a16:creationId xmlns:a16="http://schemas.microsoft.com/office/drawing/2014/main" id="{591F8B14-7939-34FC-DFDB-5E4EC6A4A9A1}"/>
                    </a:ext>
                  </a:extLst>
                </p:cNvPr>
                <p:cNvSpPr txBox="1"/>
                <p:nvPr/>
              </p:nvSpPr>
              <p:spPr>
                <a:xfrm>
                  <a:off x="3469042" y="985238"/>
                  <a:ext cx="9011633" cy="231005"/>
                </a:xfrm>
                <a:prstGeom prst="rect">
                  <a:avLst/>
                </a:prstGeom>
                <a:solidFill>
                  <a:srgbClr val="FFFFCC"/>
                </a:solidFill>
              </p:spPr>
              <p:txBody>
                <a:bodyPr wrap="square" rtlCol="0">
                  <a:spAutoFit/>
                </a:bodyPr>
                <a:lstStyle/>
                <a:p>
                  <a:pPr algn="l"/>
                  <a:r>
                    <a:rPr lang="en-US" dirty="0">
                      <a:solidFill>
                        <a:srgbClr val="FF0000"/>
                      </a:solidFill>
                    </a:rPr>
                    <a:t>Last Member Id 123456785  Scanned and Saved in transmittal.</a:t>
                  </a:r>
                </a:p>
              </p:txBody>
            </p:sp>
            <p:sp>
              <p:nvSpPr>
                <p:cNvPr id="20" name="TextBox 19">
                  <a:extLst>
                    <a:ext uri="{FF2B5EF4-FFF2-40B4-BE49-F238E27FC236}">
                      <a16:creationId xmlns:a16="http://schemas.microsoft.com/office/drawing/2014/main" id="{30DECFAF-032D-52AA-F4DF-5161C1F4FC7C}"/>
                    </a:ext>
                  </a:extLst>
                </p:cNvPr>
                <p:cNvSpPr txBox="1"/>
                <p:nvPr/>
              </p:nvSpPr>
              <p:spPr>
                <a:xfrm>
                  <a:off x="3942367" y="2575588"/>
                  <a:ext cx="10820663" cy="210005"/>
                </a:xfrm>
                <a:prstGeom prst="rect">
                  <a:avLst/>
                </a:prstGeom>
                <a:solidFill>
                  <a:srgbClr val="F7F7F7"/>
                </a:solidFill>
              </p:spPr>
              <p:txBody>
                <a:bodyPr wrap="square" rtlCol="0">
                  <a:spAutoFit/>
                </a:bodyPr>
                <a:lstStyle/>
                <a:p>
                  <a:pPr algn="l"/>
                  <a:r>
                    <a:rPr lang="en-US" sz="1400" dirty="0">
                      <a:latin typeface="Arial" panose="020B0604020202020204" pitchFamily="34" charset="0"/>
                    </a:rPr>
                    <a:t>123456785</a:t>
                  </a:r>
                  <a:r>
                    <a:rPr lang="en-US" sz="1400" dirty="0">
                      <a:solidFill>
                        <a:schemeClr val="tx1"/>
                      </a:solidFill>
                    </a:rPr>
                    <a:t>                      Ralph Combs               Email                                Phone                   Address                                                                2025</a:t>
                  </a:r>
                </a:p>
              </p:txBody>
            </p:sp>
          </p:grpSp>
        </p:grpSp>
        <p:sp>
          <p:nvSpPr>
            <p:cNvPr id="12" name="TextBox 11">
              <a:extLst>
                <a:ext uri="{FF2B5EF4-FFF2-40B4-BE49-F238E27FC236}">
                  <a16:creationId xmlns:a16="http://schemas.microsoft.com/office/drawing/2014/main" id="{BE47B8B3-A2DE-651B-9703-55F6F011F0C4}"/>
                </a:ext>
              </a:extLst>
            </p:cNvPr>
            <p:cNvSpPr txBox="1"/>
            <p:nvPr/>
          </p:nvSpPr>
          <p:spPr>
            <a:xfrm>
              <a:off x="12035661" y="6547232"/>
              <a:ext cx="673216" cy="338554"/>
            </a:xfrm>
            <a:prstGeom prst="rect">
              <a:avLst/>
            </a:prstGeom>
            <a:solidFill>
              <a:srgbClr val="F7F7F7"/>
            </a:solidFill>
          </p:spPr>
          <p:txBody>
            <a:bodyPr wrap="square" rtlCol="0">
              <a:spAutoFit/>
            </a:bodyPr>
            <a:lstStyle/>
            <a:p>
              <a:r>
                <a:rPr lang="en-US" dirty="0"/>
                <a:t>2026</a:t>
              </a:r>
            </a:p>
          </p:txBody>
        </p:sp>
      </p:grpSp>
    </p:spTree>
    <p:custDataLst>
      <p:tags r:id="rId1"/>
    </p:custDataLst>
    <p:extLst>
      <p:ext uri="{BB962C8B-B14F-4D97-AF65-F5344CB8AC3E}">
        <p14:creationId xmlns:p14="http://schemas.microsoft.com/office/powerpoint/2010/main" val="1415690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E923-8FF9-C7CC-540B-EA9243AC76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6C6B57-9677-E132-0B6F-9CD66ED3BB90}"/>
              </a:ext>
            </a:extLst>
          </p:cNvPr>
          <p:cNvPicPr>
            <a:picLocks noChangeAspect="1"/>
          </p:cNvPicPr>
          <p:nvPr/>
        </p:nvPicPr>
        <p:blipFill>
          <a:blip r:embed="rId4"/>
          <a:stretch>
            <a:fillRect/>
          </a:stretch>
        </p:blipFill>
        <p:spPr>
          <a:xfrm>
            <a:off x="1645920" y="-1353312"/>
            <a:ext cx="13856875" cy="10676567"/>
          </a:xfrm>
          <a:prstGeom prst="rect">
            <a:avLst/>
          </a:prstGeom>
        </p:spPr>
      </p:pic>
      <p:sp>
        <p:nvSpPr>
          <p:cNvPr id="14" name="Rectangle 13">
            <a:extLst>
              <a:ext uri="{FF2B5EF4-FFF2-40B4-BE49-F238E27FC236}">
                <a16:creationId xmlns:a16="http://schemas.microsoft.com/office/drawing/2014/main" id="{9D067A5A-0FA6-71BF-81F3-0ECF24B32FA0}"/>
              </a:ext>
            </a:extLst>
          </p:cNvPr>
          <p:cNvSpPr/>
          <p:nvPr/>
        </p:nvSpPr>
        <p:spPr>
          <a:xfrm>
            <a:off x="2255200" y="6646827"/>
            <a:ext cx="12799743" cy="3295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91C0CFF-FC5F-795F-31EA-8EC01E198724}"/>
              </a:ext>
            </a:extLst>
          </p:cNvPr>
          <p:cNvPicPr>
            <a:picLocks noChangeAspect="1"/>
          </p:cNvPicPr>
          <p:nvPr/>
        </p:nvPicPr>
        <p:blipFill>
          <a:blip r:embed="rId5"/>
          <a:stretch>
            <a:fillRect/>
          </a:stretch>
        </p:blipFill>
        <p:spPr>
          <a:xfrm>
            <a:off x="1719629" y="214617"/>
            <a:ext cx="10998806" cy="2617483"/>
          </a:xfrm>
          <a:prstGeom prst="rect">
            <a:avLst/>
          </a:prstGeom>
        </p:spPr>
      </p:pic>
      <p:graphicFrame>
        <p:nvGraphicFramePr>
          <p:cNvPr id="2" name="Table 1">
            <a:extLst>
              <a:ext uri="{FF2B5EF4-FFF2-40B4-BE49-F238E27FC236}">
                <a16:creationId xmlns:a16="http://schemas.microsoft.com/office/drawing/2014/main" id="{CA98F54D-DD2D-55AA-E469-6D96FE80B269}"/>
              </a:ext>
            </a:extLst>
          </p:cNvPr>
          <p:cNvGraphicFramePr>
            <a:graphicFrameLocks noGrp="1"/>
          </p:cNvGraphicFramePr>
          <p:nvPr/>
        </p:nvGraphicFramePr>
        <p:xfrm>
          <a:off x="2217642" y="6646827"/>
          <a:ext cx="13476701" cy="3463761"/>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7518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86598">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9353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2" name="Rectangle: Rounded Corners 11">
            <a:extLst>
              <a:ext uri="{FF2B5EF4-FFF2-40B4-BE49-F238E27FC236}">
                <a16:creationId xmlns:a16="http://schemas.microsoft.com/office/drawing/2014/main" id="{E914932B-3346-0FB9-312A-04519546CA0E}"/>
              </a:ext>
            </a:extLst>
          </p:cNvPr>
          <p:cNvSpPr/>
          <p:nvPr/>
        </p:nvSpPr>
        <p:spPr>
          <a:xfrm>
            <a:off x="1719628" y="7479508"/>
            <a:ext cx="14176863" cy="4705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BD0A66-FB19-5384-33C2-50423F4624BE}"/>
              </a:ext>
            </a:extLst>
          </p:cNvPr>
          <p:cNvSpPr/>
          <p:nvPr/>
        </p:nvSpPr>
        <p:spPr>
          <a:xfrm>
            <a:off x="4767168" y="3664781"/>
            <a:ext cx="8081782" cy="2055437"/>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Past Dues Payments</a:t>
            </a:r>
          </a:p>
          <a:p>
            <a:r>
              <a:rPr lang="en-US" sz="2800" b="1" dirty="0"/>
              <a:t>Contact your department HQs to add a renewal for previous year(s).</a:t>
            </a:r>
          </a:p>
        </p:txBody>
      </p:sp>
      <p:grpSp>
        <p:nvGrpSpPr>
          <p:cNvPr id="5" name="Group 4">
            <a:extLst>
              <a:ext uri="{FF2B5EF4-FFF2-40B4-BE49-F238E27FC236}">
                <a16:creationId xmlns:a16="http://schemas.microsoft.com/office/drawing/2014/main" id="{A33EBEE5-9B18-A8DC-7594-165B9A21393A}"/>
              </a:ext>
            </a:extLst>
          </p:cNvPr>
          <p:cNvGrpSpPr/>
          <p:nvPr/>
        </p:nvGrpSpPr>
        <p:grpSpPr>
          <a:xfrm>
            <a:off x="381999" y="7083016"/>
            <a:ext cx="1956121" cy="1263512"/>
            <a:chOff x="261134" y="6910086"/>
            <a:chExt cx="1956121" cy="1263512"/>
          </a:xfrm>
        </p:grpSpPr>
        <p:sp>
          <p:nvSpPr>
            <p:cNvPr id="7" name="Arrow: Right 6">
              <a:extLst>
                <a:ext uri="{FF2B5EF4-FFF2-40B4-BE49-F238E27FC236}">
                  <a16:creationId xmlns:a16="http://schemas.microsoft.com/office/drawing/2014/main" id="{D3CDD661-F1A7-DB59-4ADB-133124666C1A}"/>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AC03AA-8383-2DEF-A242-E60E2051B8F3}"/>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Renewed Member</a:t>
              </a:r>
            </a:p>
          </p:txBody>
        </p:sp>
      </p:grpSp>
    </p:spTree>
    <p:custDataLst>
      <p:tags r:id="rId1"/>
    </p:custDataLst>
    <p:extLst>
      <p:ext uri="{BB962C8B-B14F-4D97-AF65-F5344CB8AC3E}">
        <p14:creationId xmlns:p14="http://schemas.microsoft.com/office/powerpoint/2010/main" val="40520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E54C-093B-CD20-F3FD-9DC80A9361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EC748F-AEBD-BEC9-7816-D198BCCB66FB}"/>
              </a:ext>
            </a:extLst>
          </p:cNvPr>
          <p:cNvPicPr>
            <a:picLocks noChangeAspect="1"/>
          </p:cNvPicPr>
          <p:nvPr/>
        </p:nvPicPr>
        <p:blipFill>
          <a:blip r:embed="rId4"/>
          <a:stretch>
            <a:fillRect/>
          </a:stretch>
        </p:blipFill>
        <p:spPr>
          <a:xfrm>
            <a:off x="1645920" y="-1353312"/>
            <a:ext cx="13856875" cy="10676567"/>
          </a:xfrm>
          <a:prstGeom prst="rect">
            <a:avLst/>
          </a:prstGeom>
        </p:spPr>
      </p:pic>
      <p:sp>
        <p:nvSpPr>
          <p:cNvPr id="14" name="Rectangle 13">
            <a:extLst>
              <a:ext uri="{FF2B5EF4-FFF2-40B4-BE49-F238E27FC236}">
                <a16:creationId xmlns:a16="http://schemas.microsoft.com/office/drawing/2014/main" id="{CDB7D6F4-8A54-973F-AB8A-128ED6518D0E}"/>
              </a:ext>
            </a:extLst>
          </p:cNvPr>
          <p:cNvSpPr/>
          <p:nvPr/>
        </p:nvSpPr>
        <p:spPr>
          <a:xfrm>
            <a:off x="2255200" y="6646827"/>
            <a:ext cx="12799743" cy="3295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2E59185-8665-A8CA-4F80-ADECB7920585}"/>
              </a:ext>
            </a:extLst>
          </p:cNvPr>
          <p:cNvPicPr>
            <a:picLocks noChangeAspect="1"/>
          </p:cNvPicPr>
          <p:nvPr/>
        </p:nvPicPr>
        <p:blipFill>
          <a:blip r:embed="rId5"/>
          <a:stretch>
            <a:fillRect/>
          </a:stretch>
        </p:blipFill>
        <p:spPr>
          <a:xfrm>
            <a:off x="1719629" y="214617"/>
            <a:ext cx="10998806" cy="2617483"/>
          </a:xfrm>
          <a:prstGeom prst="rect">
            <a:avLst/>
          </a:prstGeom>
        </p:spPr>
      </p:pic>
      <p:sp>
        <p:nvSpPr>
          <p:cNvPr id="16" name="Rectangle: Rounded Corners 15">
            <a:extLst>
              <a:ext uri="{FF2B5EF4-FFF2-40B4-BE49-F238E27FC236}">
                <a16:creationId xmlns:a16="http://schemas.microsoft.com/office/drawing/2014/main" id="{CD3CE6D3-4026-4866-22AF-7AABECBCB912}"/>
              </a:ext>
            </a:extLst>
          </p:cNvPr>
          <p:cNvSpPr/>
          <p:nvPr/>
        </p:nvSpPr>
        <p:spPr>
          <a:xfrm>
            <a:off x="3685882" y="227317"/>
            <a:ext cx="1323047" cy="3552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4E9DAE5-90F2-172F-601C-421696445C2A}"/>
              </a:ext>
            </a:extLst>
          </p:cNvPr>
          <p:cNvGraphicFramePr>
            <a:graphicFrameLocks noGrp="1"/>
          </p:cNvGraphicFramePr>
          <p:nvPr/>
        </p:nvGraphicFramePr>
        <p:xfrm>
          <a:off x="2217642" y="6646827"/>
          <a:ext cx="13476701" cy="3463761"/>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7518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86598">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9353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2" name="Rectangle: Rounded Corners 11">
            <a:extLst>
              <a:ext uri="{FF2B5EF4-FFF2-40B4-BE49-F238E27FC236}">
                <a16:creationId xmlns:a16="http://schemas.microsoft.com/office/drawing/2014/main" id="{F775C63B-BD0F-4DAF-CE45-88404CC3680A}"/>
              </a:ext>
            </a:extLst>
          </p:cNvPr>
          <p:cNvSpPr/>
          <p:nvPr/>
        </p:nvSpPr>
        <p:spPr>
          <a:xfrm>
            <a:off x="1719628" y="7479508"/>
            <a:ext cx="14176863" cy="4705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31EE19-C0F8-AC56-ABFF-9D5A7D9C81A5}"/>
              </a:ext>
            </a:extLst>
          </p:cNvPr>
          <p:cNvSpPr/>
          <p:nvPr/>
        </p:nvSpPr>
        <p:spPr>
          <a:xfrm>
            <a:off x="10103894" y="369467"/>
            <a:ext cx="6314363" cy="3295314"/>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Saving a transmittal Opens the batch and the summary updates.</a:t>
            </a:r>
          </a:p>
          <a:p>
            <a:endParaRPr lang="en-US" sz="2800" b="1" dirty="0"/>
          </a:p>
          <a:p>
            <a:r>
              <a:rPr lang="en-US" sz="2800" b="1" dirty="0"/>
              <a:t>Open batches must be submitted within 14 days, or it will be deleted.</a:t>
            </a:r>
          </a:p>
        </p:txBody>
      </p:sp>
      <p:sp>
        <p:nvSpPr>
          <p:cNvPr id="8" name="Arrow: Right 7">
            <a:extLst>
              <a:ext uri="{FF2B5EF4-FFF2-40B4-BE49-F238E27FC236}">
                <a16:creationId xmlns:a16="http://schemas.microsoft.com/office/drawing/2014/main" id="{A5070C66-DA6A-852B-A02C-46110D128ED6}"/>
              </a:ext>
            </a:extLst>
          </p:cNvPr>
          <p:cNvSpPr/>
          <p:nvPr/>
        </p:nvSpPr>
        <p:spPr>
          <a:xfrm>
            <a:off x="7087289" y="2223891"/>
            <a:ext cx="1256346" cy="9176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E21A12C-6F17-A3FA-24DB-A9E142F827F6}"/>
              </a:ext>
            </a:extLst>
          </p:cNvPr>
          <p:cNvGrpSpPr/>
          <p:nvPr/>
        </p:nvGrpSpPr>
        <p:grpSpPr>
          <a:xfrm>
            <a:off x="381999" y="7083016"/>
            <a:ext cx="1956121" cy="1263512"/>
            <a:chOff x="261134" y="6910086"/>
            <a:chExt cx="1956121" cy="1263512"/>
          </a:xfrm>
        </p:grpSpPr>
        <p:sp>
          <p:nvSpPr>
            <p:cNvPr id="7" name="Arrow: Right 6">
              <a:extLst>
                <a:ext uri="{FF2B5EF4-FFF2-40B4-BE49-F238E27FC236}">
                  <a16:creationId xmlns:a16="http://schemas.microsoft.com/office/drawing/2014/main" id="{778C9DEF-2A91-88DA-388F-94EAA740AA4C}"/>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F7DF21-1AD1-6A6D-1738-20BD728852D6}"/>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Renewed Member</a:t>
              </a:r>
            </a:p>
          </p:txBody>
        </p:sp>
      </p:grpSp>
    </p:spTree>
    <p:custDataLst>
      <p:tags r:id="rId1"/>
    </p:custDataLst>
    <p:extLst>
      <p:ext uri="{BB962C8B-B14F-4D97-AF65-F5344CB8AC3E}">
        <p14:creationId xmlns:p14="http://schemas.microsoft.com/office/powerpoint/2010/main" val="414385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2112-00EC-B7E2-B0D0-EB7329C5F1A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691F7F4-7DB7-819B-516F-EEFDE555B4D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2" name="Group 11">
            <a:extLst>
              <a:ext uri="{FF2B5EF4-FFF2-40B4-BE49-F238E27FC236}">
                <a16:creationId xmlns:a16="http://schemas.microsoft.com/office/drawing/2014/main" id="{C6E7BD9C-880A-CD8B-CF3B-154F00D08A14}"/>
              </a:ext>
            </a:extLst>
          </p:cNvPr>
          <p:cNvGrpSpPr/>
          <p:nvPr/>
        </p:nvGrpSpPr>
        <p:grpSpPr>
          <a:xfrm>
            <a:off x="937551" y="-1371439"/>
            <a:ext cx="14588961" cy="10622215"/>
            <a:chOff x="2788444" y="423862"/>
            <a:chExt cx="11763375" cy="8938475"/>
          </a:xfrm>
        </p:grpSpPr>
        <p:pic>
          <p:nvPicPr>
            <p:cNvPr id="3" name="Picture 2">
              <a:extLst>
                <a:ext uri="{FF2B5EF4-FFF2-40B4-BE49-F238E27FC236}">
                  <a16:creationId xmlns:a16="http://schemas.microsoft.com/office/drawing/2014/main" id="{56961B54-CD76-39BC-AEEA-533BB614FDD3}"/>
                </a:ext>
              </a:extLst>
            </p:cNvPr>
            <p:cNvPicPr>
              <a:picLocks noChangeAspect="1"/>
            </p:cNvPicPr>
            <p:nvPr/>
          </p:nvPicPr>
          <p:blipFill>
            <a:blip r:embed="rId4"/>
            <a:stretch>
              <a:fillRect/>
            </a:stretch>
          </p:blipFill>
          <p:spPr>
            <a:xfrm>
              <a:off x="2788444" y="423862"/>
              <a:ext cx="11763375" cy="8905875"/>
            </a:xfrm>
            <a:prstGeom prst="rect">
              <a:avLst/>
            </a:prstGeom>
          </p:spPr>
        </p:pic>
        <p:sp>
          <p:nvSpPr>
            <p:cNvPr id="11" name="TextBox 10">
              <a:extLst>
                <a:ext uri="{FF2B5EF4-FFF2-40B4-BE49-F238E27FC236}">
                  <a16:creationId xmlns:a16="http://schemas.microsoft.com/office/drawing/2014/main" id="{48BF09BF-F793-4D5B-32E1-75688091FB10}"/>
                </a:ext>
              </a:extLst>
            </p:cNvPr>
            <p:cNvSpPr txBox="1"/>
            <p:nvPr/>
          </p:nvSpPr>
          <p:spPr>
            <a:xfrm>
              <a:off x="3394906" y="9116116"/>
              <a:ext cx="1066800" cy="246221"/>
            </a:xfrm>
            <a:prstGeom prst="rect">
              <a:avLst/>
            </a:prstGeom>
            <a:solidFill>
              <a:schemeClr val="bg1"/>
            </a:solidFill>
          </p:spPr>
          <p:txBody>
            <a:bodyPr wrap="square" rtlCol="0">
              <a:spAutoFit/>
            </a:bodyPr>
            <a:lstStyle/>
            <a:p>
              <a:r>
                <a:rPr lang="en-US" sz="1000"/>
                <a:t>1234543222</a:t>
              </a:r>
            </a:p>
          </p:txBody>
        </p:sp>
      </p:grpSp>
      <p:sp>
        <p:nvSpPr>
          <p:cNvPr id="14" name="Rectangle 13">
            <a:extLst>
              <a:ext uri="{FF2B5EF4-FFF2-40B4-BE49-F238E27FC236}">
                <a16:creationId xmlns:a16="http://schemas.microsoft.com/office/drawing/2014/main" id="{89192031-98BA-33EC-3FA4-4B6F67BE20FD}"/>
              </a:ext>
            </a:extLst>
          </p:cNvPr>
          <p:cNvSpPr/>
          <p:nvPr/>
        </p:nvSpPr>
        <p:spPr>
          <a:xfrm>
            <a:off x="1689686" y="6542314"/>
            <a:ext cx="13354371" cy="2841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A950BDE-D40C-8C82-2A36-A892BA8FC5B0}"/>
              </a:ext>
            </a:extLst>
          </p:cNvPr>
          <p:cNvPicPr>
            <a:picLocks noChangeAspect="1"/>
          </p:cNvPicPr>
          <p:nvPr/>
        </p:nvPicPr>
        <p:blipFill>
          <a:blip r:embed="rId5"/>
          <a:stretch>
            <a:fillRect/>
          </a:stretch>
        </p:blipFill>
        <p:spPr>
          <a:xfrm>
            <a:off x="1088571" y="9373121"/>
            <a:ext cx="578254" cy="521562"/>
          </a:xfrm>
          <a:prstGeom prst="rect">
            <a:avLst/>
          </a:prstGeom>
        </p:spPr>
      </p:pic>
      <p:pic>
        <p:nvPicPr>
          <p:cNvPr id="19" name="Picture 18">
            <a:extLst>
              <a:ext uri="{FF2B5EF4-FFF2-40B4-BE49-F238E27FC236}">
                <a16:creationId xmlns:a16="http://schemas.microsoft.com/office/drawing/2014/main" id="{4C85B963-0964-7BE0-E49B-CAA1238D63BA}"/>
              </a:ext>
            </a:extLst>
          </p:cNvPr>
          <p:cNvPicPr>
            <a:picLocks noChangeAspect="1"/>
          </p:cNvPicPr>
          <p:nvPr/>
        </p:nvPicPr>
        <p:blipFill>
          <a:blip r:embed="rId6"/>
          <a:stretch>
            <a:fillRect/>
          </a:stretch>
        </p:blipFill>
        <p:spPr>
          <a:xfrm>
            <a:off x="1084629" y="189217"/>
            <a:ext cx="10998806" cy="2617483"/>
          </a:xfrm>
          <a:prstGeom prst="rect">
            <a:avLst/>
          </a:prstGeom>
        </p:spPr>
      </p:pic>
      <p:graphicFrame>
        <p:nvGraphicFramePr>
          <p:cNvPr id="5" name="Table 4">
            <a:extLst>
              <a:ext uri="{FF2B5EF4-FFF2-40B4-BE49-F238E27FC236}">
                <a16:creationId xmlns:a16="http://schemas.microsoft.com/office/drawing/2014/main" id="{B09F8C28-16F6-B046-EC71-64A57EAAD78C}"/>
              </a:ext>
            </a:extLst>
          </p:cNvPr>
          <p:cNvGraphicFramePr>
            <a:graphicFrameLocks noGrp="1"/>
          </p:cNvGraphicFramePr>
          <p:nvPr/>
        </p:nvGraphicFramePr>
        <p:xfrm>
          <a:off x="1697149" y="6511382"/>
          <a:ext cx="13476701" cy="3409229"/>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56577">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16689">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28263">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1668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49433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7" name="Picture 6">
            <a:extLst>
              <a:ext uri="{FF2B5EF4-FFF2-40B4-BE49-F238E27FC236}">
                <a16:creationId xmlns:a16="http://schemas.microsoft.com/office/drawing/2014/main" id="{B0579053-7C4A-C510-BEFE-348C0D12B501}"/>
              </a:ext>
            </a:extLst>
          </p:cNvPr>
          <p:cNvPicPr>
            <a:picLocks noChangeAspect="1"/>
          </p:cNvPicPr>
          <p:nvPr/>
        </p:nvPicPr>
        <p:blipFill>
          <a:blip r:embed="rId7"/>
          <a:stretch>
            <a:fillRect/>
          </a:stretch>
        </p:blipFill>
        <p:spPr>
          <a:xfrm>
            <a:off x="1092603" y="5153219"/>
            <a:ext cx="2892475" cy="781749"/>
          </a:xfrm>
          <a:prstGeom prst="rect">
            <a:avLst/>
          </a:prstGeom>
          <a:effectLst>
            <a:glow rad="228600">
              <a:schemeClr val="accent5">
                <a:satMod val="175000"/>
                <a:alpha val="40000"/>
              </a:schemeClr>
            </a:glow>
          </a:effectLst>
        </p:spPr>
      </p:pic>
      <p:pic>
        <p:nvPicPr>
          <p:cNvPr id="10" name="Picture 9">
            <a:extLst>
              <a:ext uri="{FF2B5EF4-FFF2-40B4-BE49-F238E27FC236}">
                <a16:creationId xmlns:a16="http://schemas.microsoft.com/office/drawing/2014/main" id="{A9082693-49D7-982D-919C-F85021A76758}"/>
              </a:ext>
            </a:extLst>
          </p:cNvPr>
          <p:cNvPicPr>
            <a:picLocks noChangeAspect="1"/>
          </p:cNvPicPr>
          <p:nvPr/>
        </p:nvPicPr>
        <p:blipFill>
          <a:blip r:embed="rId8"/>
          <a:srcRect l="9027" r="463" b="-2"/>
          <a:stretch>
            <a:fillRect/>
          </a:stretch>
        </p:blipFill>
        <p:spPr>
          <a:xfrm>
            <a:off x="724820" y="354581"/>
            <a:ext cx="3252777" cy="3128805"/>
          </a:xfrm>
          <a:prstGeom prst="rect">
            <a:avLst/>
          </a:prstGeom>
          <a:noFill/>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363754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r>
              <a:rPr lang="en-US" sz="3200" b="1" dirty="0">
                <a:solidFill>
                  <a:schemeClr val="bg1"/>
                </a:solidFill>
              </a:rPr>
              <a:t>Log in or register a myLegion account to view and manage membership.</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07B2-207B-02D5-9CA3-DDCA52A1B1B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58AD629-C176-755D-6565-C1C20090326E}"/>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sp>
        <p:nvSpPr>
          <p:cNvPr id="5" name="Arrow: Right 4">
            <a:extLst>
              <a:ext uri="{FF2B5EF4-FFF2-40B4-BE49-F238E27FC236}">
                <a16:creationId xmlns:a16="http://schemas.microsoft.com/office/drawing/2014/main" id="{F479BC2D-5687-4D5C-F3F4-5FF69BF6F45E}"/>
              </a:ext>
            </a:extLst>
          </p:cNvPr>
          <p:cNvSpPr/>
          <p:nvPr/>
        </p:nvSpPr>
        <p:spPr>
          <a:xfrm>
            <a:off x="9038674" y="398137"/>
            <a:ext cx="1581763" cy="680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92EE173-1CCC-701F-83FC-6406ADB33A91}"/>
              </a:ext>
            </a:extLst>
          </p:cNvPr>
          <p:cNvPicPr>
            <a:picLocks noChangeAspect="1"/>
          </p:cNvPicPr>
          <p:nvPr/>
        </p:nvPicPr>
        <p:blipFill>
          <a:blip r:embed="rId4"/>
          <a:stretch>
            <a:fillRect/>
          </a:stretch>
        </p:blipFill>
        <p:spPr>
          <a:xfrm>
            <a:off x="804840" y="243071"/>
            <a:ext cx="8096559" cy="3513601"/>
          </a:xfrm>
          <a:prstGeom prst="rect">
            <a:avLst/>
          </a:prstGeom>
          <a:ln w="38100">
            <a:solidFill>
              <a:schemeClr val="accent1"/>
            </a:solidFill>
          </a:ln>
        </p:spPr>
      </p:pic>
      <p:pic>
        <p:nvPicPr>
          <p:cNvPr id="8" name="Picture 7">
            <a:extLst>
              <a:ext uri="{FF2B5EF4-FFF2-40B4-BE49-F238E27FC236}">
                <a16:creationId xmlns:a16="http://schemas.microsoft.com/office/drawing/2014/main" id="{4FA47A54-4131-D563-AE5C-D116CB93179B}"/>
              </a:ext>
            </a:extLst>
          </p:cNvPr>
          <p:cNvPicPr>
            <a:picLocks noChangeAspect="1"/>
          </p:cNvPicPr>
          <p:nvPr/>
        </p:nvPicPr>
        <p:blipFill>
          <a:blip r:embed="rId5"/>
          <a:stretch>
            <a:fillRect/>
          </a:stretch>
        </p:blipFill>
        <p:spPr>
          <a:xfrm>
            <a:off x="9363919" y="282462"/>
            <a:ext cx="5419891" cy="8963265"/>
          </a:xfrm>
          <a:prstGeom prst="rect">
            <a:avLst/>
          </a:prstGeom>
          <a:ln w="38100">
            <a:solidFill>
              <a:srgbClr val="FF0000"/>
            </a:solidFill>
          </a:ln>
        </p:spPr>
      </p:pic>
      <p:pic>
        <p:nvPicPr>
          <p:cNvPr id="11" name="Picture 10">
            <a:extLst>
              <a:ext uri="{FF2B5EF4-FFF2-40B4-BE49-F238E27FC236}">
                <a16:creationId xmlns:a16="http://schemas.microsoft.com/office/drawing/2014/main" id="{695398C8-AB5C-A591-662B-A168906B7F73}"/>
              </a:ext>
            </a:extLst>
          </p:cNvPr>
          <p:cNvPicPr>
            <a:picLocks noChangeAspect="1"/>
          </p:cNvPicPr>
          <p:nvPr/>
        </p:nvPicPr>
        <p:blipFill>
          <a:blip r:embed="rId6"/>
          <a:stretch>
            <a:fillRect/>
          </a:stretch>
        </p:blipFill>
        <p:spPr>
          <a:xfrm>
            <a:off x="9616375" y="1044950"/>
            <a:ext cx="5167435" cy="7623561"/>
          </a:xfrm>
          <a:prstGeom prst="rect">
            <a:avLst/>
          </a:prstGeom>
        </p:spPr>
      </p:pic>
    </p:spTree>
    <p:custDataLst>
      <p:tags r:id="rId1"/>
    </p:custDataLst>
    <p:extLst>
      <p:ext uri="{BB962C8B-B14F-4D97-AF65-F5344CB8AC3E}">
        <p14:creationId xmlns:p14="http://schemas.microsoft.com/office/powerpoint/2010/main" val="86560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9FDB-4CAF-EC9E-5F44-8FA15B4677B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319562F-E7D0-CA57-4958-DA0BFFC955C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C4016A26-08C2-78AD-552F-60B2BB0C83AC}"/>
              </a:ext>
            </a:extLst>
          </p:cNvPr>
          <p:cNvPicPr>
            <a:picLocks noChangeAspect="1"/>
          </p:cNvPicPr>
          <p:nvPr/>
        </p:nvPicPr>
        <p:blipFill>
          <a:blip r:embed="rId4"/>
          <a:stretch>
            <a:fillRect/>
          </a:stretch>
        </p:blipFill>
        <p:spPr>
          <a:xfrm>
            <a:off x="1426464" y="-713232"/>
            <a:ext cx="13777817" cy="10095357"/>
          </a:xfrm>
          <a:prstGeom prst="rect">
            <a:avLst/>
          </a:prstGeom>
        </p:spPr>
      </p:pic>
      <p:sp>
        <p:nvSpPr>
          <p:cNvPr id="11" name="Rectangle 10">
            <a:extLst>
              <a:ext uri="{FF2B5EF4-FFF2-40B4-BE49-F238E27FC236}">
                <a16:creationId xmlns:a16="http://schemas.microsoft.com/office/drawing/2014/main" id="{E9EF8F25-662F-7285-76C7-D0CA6CF31C5A}"/>
              </a:ext>
            </a:extLst>
          </p:cNvPr>
          <p:cNvSpPr/>
          <p:nvPr/>
        </p:nvSpPr>
        <p:spPr>
          <a:xfrm>
            <a:off x="2296886" y="6879771"/>
            <a:ext cx="12907395" cy="250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1702C533-04B0-F68B-B05A-76C9CA1E3D7F}"/>
              </a:ext>
            </a:extLst>
          </p:cNvPr>
          <p:cNvGraphicFramePr>
            <a:graphicFrameLocks noGrp="1"/>
          </p:cNvGraphicFramePr>
          <p:nvPr>
            <p:extLst>
              <p:ext uri="{D42A27DB-BD31-4B8C-83A1-F6EECF244321}">
                <p14:modId xmlns:p14="http://schemas.microsoft.com/office/powerpoint/2010/main" val="964889559"/>
              </p:ext>
            </p:extLst>
          </p:nvPr>
        </p:nvGraphicFramePr>
        <p:xfrm>
          <a:off x="2187350" y="6878898"/>
          <a:ext cx="12984274" cy="3630531"/>
        </p:xfrm>
        <a:graphic>
          <a:graphicData uri="http://schemas.openxmlformats.org/drawingml/2006/table">
            <a:tbl>
              <a:tblPr firstRow="1" bandRow="1">
                <a:tableStyleId>{D27102A9-8310-4765-A935-A1911B00CA55}</a:tableStyleId>
              </a:tblPr>
              <a:tblGrid>
                <a:gridCol w="1077039">
                  <a:extLst>
                    <a:ext uri="{9D8B030D-6E8A-4147-A177-3AD203B41FA5}">
                      <a16:colId xmlns:a16="http://schemas.microsoft.com/office/drawing/2014/main" val="1181324809"/>
                    </a:ext>
                  </a:extLst>
                </a:gridCol>
                <a:gridCol w="1696638">
                  <a:extLst>
                    <a:ext uri="{9D8B030D-6E8A-4147-A177-3AD203B41FA5}">
                      <a16:colId xmlns:a16="http://schemas.microsoft.com/office/drawing/2014/main" val="265809915"/>
                    </a:ext>
                  </a:extLst>
                </a:gridCol>
                <a:gridCol w="2910609">
                  <a:extLst>
                    <a:ext uri="{9D8B030D-6E8A-4147-A177-3AD203B41FA5}">
                      <a16:colId xmlns:a16="http://schemas.microsoft.com/office/drawing/2014/main" val="3035661314"/>
                    </a:ext>
                  </a:extLst>
                </a:gridCol>
                <a:gridCol w="1439428">
                  <a:extLst>
                    <a:ext uri="{9D8B030D-6E8A-4147-A177-3AD203B41FA5}">
                      <a16:colId xmlns:a16="http://schemas.microsoft.com/office/drawing/2014/main" val="2486729835"/>
                    </a:ext>
                  </a:extLst>
                </a:gridCol>
                <a:gridCol w="4138357">
                  <a:extLst>
                    <a:ext uri="{9D8B030D-6E8A-4147-A177-3AD203B41FA5}">
                      <a16:colId xmlns:a16="http://schemas.microsoft.com/office/drawing/2014/main" val="3297068136"/>
                    </a:ext>
                  </a:extLst>
                </a:gridCol>
                <a:gridCol w="1722203">
                  <a:extLst>
                    <a:ext uri="{9D8B030D-6E8A-4147-A177-3AD203B41FA5}">
                      <a16:colId xmlns:a16="http://schemas.microsoft.com/office/drawing/2014/main" val="3593747754"/>
                    </a:ext>
                  </a:extLst>
                </a:gridCol>
              </a:tblGrid>
              <a:tr h="46895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35836">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70037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78971">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6" name="Picture 15">
            <a:extLst>
              <a:ext uri="{FF2B5EF4-FFF2-40B4-BE49-F238E27FC236}">
                <a16:creationId xmlns:a16="http://schemas.microsoft.com/office/drawing/2014/main" id="{C1D01237-6BA6-74C1-A245-9B7C2DE656FC}"/>
              </a:ext>
            </a:extLst>
          </p:cNvPr>
          <p:cNvPicPr>
            <a:picLocks noChangeAspect="1"/>
          </p:cNvPicPr>
          <p:nvPr/>
        </p:nvPicPr>
        <p:blipFill>
          <a:blip r:embed="rId5"/>
          <a:stretch>
            <a:fillRect/>
          </a:stretch>
        </p:blipFill>
        <p:spPr>
          <a:xfrm>
            <a:off x="1584135" y="207263"/>
            <a:ext cx="8729965" cy="2751837"/>
          </a:xfrm>
          <a:prstGeom prst="rect">
            <a:avLst/>
          </a:prstGeom>
        </p:spPr>
      </p:pic>
      <p:sp>
        <p:nvSpPr>
          <p:cNvPr id="2" name="Arrow: Left 1">
            <a:extLst>
              <a:ext uri="{FF2B5EF4-FFF2-40B4-BE49-F238E27FC236}">
                <a16:creationId xmlns:a16="http://schemas.microsoft.com/office/drawing/2014/main" id="{12232296-9668-B393-A8E1-B2D49D2BF684}"/>
              </a:ext>
            </a:extLst>
          </p:cNvPr>
          <p:cNvSpPr/>
          <p:nvPr/>
        </p:nvSpPr>
        <p:spPr>
          <a:xfrm>
            <a:off x="9317411" y="504497"/>
            <a:ext cx="756744" cy="5675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37AA63-55D2-CBAF-F227-A9A0281E3EA1}"/>
              </a:ext>
            </a:extLst>
          </p:cNvPr>
          <p:cNvGrpSpPr/>
          <p:nvPr/>
        </p:nvGrpSpPr>
        <p:grpSpPr>
          <a:xfrm>
            <a:off x="285997" y="7735086"/>
            <a:ext cx="1956121" cy="1263512"/>
            <a:chOff x="261134" y="6910086"/>
            <a:chExt cx="1956121" cy="1263512"/>
          </a:xfrm>
        </p:grpSpPr>
        <p:sp>
          <p:nvSpPr>
            <p:cNvPr id="7" name="Arrow: Right 6">
              <a:extLst>
                <a:ext uri="{FF2B5EF4-FFF2-40B4-BE49-F238E27FC236}">
                  <a16:creationId xmlns:a16="http://schemas.microsoft.com/office/drawing/2014/main" id="{5A32161A-AA81-F614-17EA-C0340807B353}"/>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A5F2E7-68A3-5DD5-5B63-E47DA77CFA6C}"/>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New</a:t>
              </a:r>
            </a:p>
            <a:p>
              <a:pPr algn="l"/>
              <a:r>
                <a:rPr lang="en-US" b="1" dirty="0">
                  <a:solidFill>
                    <a:schemeClr val="bg1"/>
                  </a:solidFill>
                </a:rPr>
                <a:t>Member</a:t>
              </a:r>
            </a:p>
          </p:txBody>
        </p:sp>
      </p:grpSp>
    </p:spTree>
    <p:custDataLst>
      <p:tags r:id="rId1"/>
    </p:custDataLst>
    <p:extLst>
      <p:ext uri="{BB962C8B-B14F-4D97-AF65-F5344CB8AC3E}">
        <p14:creationId xmlns:p14="http://schemas.microsoft.com/office/powerpoint/2010/main" val="614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6113-BB63-BA9B-9EB6-AC402206576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103E646-D890-B5D5-F3CB-57230C8C341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EFEE958E-61A9-CE62-0682-15DC4AB7827F}"/>
              </a:ext>
            </a:extLst>
          </p:cNvPr>
          <p:cNvPicPr>
            <a:picLocks noChangeAspect="1"/>
          </p:cNvPicPr>
          <p:nvPr/>
        </p:nvPicPr>
        <p:blipFill>
          <a:blip r:embed="rId4"/>
          <a:stretch>
            <a:fillRect/>
          </a:stretch>
        </p:blipFill>
        <p:spPr>
          <a:xfrm>
            <a:off x="10757712" y="326879"/>
            <a:ext cx="5825256" cy="8999016"/>
          </a:xfrm>
          <a:prstGeom prst="rect">
            <a:avLst/>
          </a:prstGeom>
          <a:ln w="38100">
            <a:solidFill>
              <a:schemeClr val="accent1"/>
            </a:solidFill>
          </a:ln>
        </p:spPr>
      </p:pic>
      <p:pic>
        <p:nvPicPr>
          <p:cNvPr id="9" name="Picture 8">
            <a:extLst>
              <a:ext uri="{FF2B5EF4-FFF2-40B4-BE49-F238E27FC236}">
                <a16:creationId xmlns:a16="http://schemas.microsoft.com/office/drawing/2014/main" id="{CDB72754-ADD9-3CDD-37BE-42CAF0EB6170}"/>
              </a:ext>
            </a:extLst>
          </p:cNvPr>
          <p:cNvPicPr>
            <a:picLocks noChangeAspect="1"/>
          </p:cNvPicPr>
          <p:nvPr/>
        </p:nvPicPr>
        <p:blipFill>
          <a:blip r:embed="rId5"/>
          <a:stretch>
            <a:fillRect/>
          </a:stretch>
        </p:blipFill>
        <p:spPr>
          <a:xfrm>
            <a:off x="962559" y="1622220"/>
            <a:ext cx="8215715" cy="1087374"/>
          </a:xfrm>
          <a:prstGeom prst="rect">
            <a:avLst/>
          </a:prstGeom>
          <a:effectLst>
            <a:glow rad="228600">
              <a:schemeClr val="accent4">
                <a:satMod val="175000"/>
                <a:alpha val="40000"/>
              </a:schemeClr>
            </a:glow>
          </a:effectLst>
        </p:spPr>
      </p:pic>
      <p:sp>
        <p:nvSpPr>
          <p:cNvPr id="10" name="TextBox 9">
            <a:extLst>
              <a:ext uri="{FF2B5EF4-FFF2-40B4-BE49-F238E27FC236}">
                <a16:creationId xmlns:a16="http://schemas.microsoft.com/office/drawing/2014/main" id="{8080729A-217D-CC45-03BE-33BE663C775E}"/>
              </a:ext>
            </a:extLst>
          </p:cNvPr>
          <p:cNvSpPr txBox="1"/>
          <p:nvPr/>
        </p:nvSpPr>
        <p:spPr>
          <a:xfrm>
            <a:off x="352328" y="3107085"/>
            <a:ext cx="9648223" cy="3046988"/>
          </a:xfrm>
          <a:prstGeom prst="rect">
            <a:avLst/>
          </a:prstGeom>
          <a:noFill/>
        </p:spPr>
        <p:txBody>
          <a:bodyPr wrap="square" rtlCol="0">
            <a:spAutoFit/>
          </a:bodyPr>
          <a:lstStyle/>
          <a:p>
            <a:pPr marL="285750" indent="-285750" algn="l">
              <a:buFont typeface="Wingdings" panose="05000000000000000000" pitchFamily="2" charset="2"/>
              <a:buChar char="Ø"/>
            </a:pPr>
            <a:r>
              <a:rPr lang="en-US" sz="3200" dirty="0">
                <a:solidFill>
                  <a:schemeClr val="tx1"/>
                </a:solidFill>
              </a:rPr>
              <a:t>Member is expired with an existing ID number.</a:t>
            </a:r>
          </a:p>
          <a:p>
            <a:pPr algn="l"/>
            <a:endParaRPr lang="en-US" sz="3200" dirty="0">
              <a:solidFill>
                <a:schemeClr val="tx1"/>
              </a:solidFill>
            </a:endParaRPr>
          </a:p>
          <a:p>
            <a:pPr marL="285750" indent="-285750" algn="l">
              <a:buFont typeface="Wingdings" panose="05000000000000000000" pitchFamily="2" charset="2"/>
              <a:buChar char="Ø"/>
            </a:pPr>
            <a:r>
              <a:rPr lang="en-US" sz="3200" dirty="0">
                <a:solidFill>
                  <a:schemeClr val="tx1"/>
                </a:solidFill>
              </a:rPr>
              <a:t>New member created a MyLegion account prior to joining.</a:t>
            </a:r>
          </a:p>
          <a:p>
            <a:pPr algn="l"/>
            <a:endParaRPr lang="en-US" sz="3200" dirty="0">
              <a:solidFill>
                <a:schemeClr val="tx1"/>
              </a:solidFill>
            </a:endParaRPr>
          </a:p>
          <a:p>
            <a:pPr marL="285750" indent="-285750" algn="l">
              <a:buFont typeface="Wingdings" panose="05000000000000000000" pitchFamily="2" charset="2"/>
              <a:buChar char="Ø"/>
            </a:pPr>
            <a:r>
              <a:rPr lang="en-US" sz="3200" dirty="0">
                <a:solidFill>
                  <a:schemeClr val="tx1"/>
                </a:solidFill>
              </a:rPr>
              <a:t>New member has existing Legion membership. </a:t>
            </a:r>
          </a:p>
        </p:txBody>
      </p:sp>
      <p:sp>
        <p:nvSpPr>
          <p:cNvPr id="2" name="Rectangle 1">
            <a:extLst>
              <a:ext uri="{FF2B5EF4-FFF2-40B4-BE49-F238E27FC236}">
                <a16:creationId xmlns:a16="http://schemas.microsoft.com/office/drawing/2014/main" id="{0E42CE66-6326-8CD2-94F5-F2EC0ED71D1E}"/>
              </a:ext>
            </a:extLst>
          </p:cNvPr>
          <p:cNvSpPr/>
          <p:nvPr/>
        </p:nvSpPr>
        <p:spPr>
          <a:xfrm>
            <a:off x="1878075" y="6398613"/>
            <a:ext cx="5667371" cy="2055437"/>
          </a:xfrm>
          <a:prstGeom prst="rect">
            <a:avLst/>
          </a:prstGeom>
          <a:ln>
            <a:solidFill>
              <a:schemeClr val="tx2">
                <a:lumMod val="50000"/>
              </a:schemeClr>
            </a:solidFill>
          </a:ln>
          <a:scene3d>
            <a:camera prst="orthographicFront"/>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sp3d/>
          </a:bodyPr>
          <a:lstStyle/>
          <a:p>
            <a:r>
              <a:rPr lang="en-US" sz="2800" b="1" dirty="0">
                <a:solidFill>
                  <a:schemeClr val="bg1"/>
                </a:solidFill>
                <a:effectLst/>
              </a:rPr>
              <a:t>Capture ID#, return to batch and enter as “current or former member” to create a current renewal order.</a:t>
            </a:r>
          </a:p>
        </p:txBody>
      </p:sp>
      <p:sp>
        <p:nvSpPr>
          <p:cNvPr id="4" name="TextBox 3">
            <a:extLst>
              <a:ext uri="{FF2B5EF4-FFF2-40B4-BE49-F238E27FC236}">
                <a16:creationId xmlns:a16="http://schemas.microsoft.com/office/drawing/2014/main" id="{14B8DBCC-12A3-17FE-BB50-2670F52161BD}"/>
              </a:ext>
            </a:extLst>
          </p:cNvPr>
          <p:cNvSpPr txBox="1"/>
          <p:nvPr/>
        </p:nvSpPr>
        <p:spPr>
          <a:xfrm>
            <a:off x="962559" y="282462"/>
            <a:ext cx="8215716" cy="923330"/>
          </a:xfrm>
          <a:prstGeom prst="rect">
            <a:avLst/>
          </a:prstGeom>
          <a:noFill/>
        </p:spPr>
        <p:txBody>
          <a:bodyPr wrap="square" rtlCol="0">
            <a:spAutoFit/>
          </a:bodyPr>
          <a:lstStyle/>
          <a:p>
            <a:r>
              <a:rPr lang="en-US" sz="5400" dirty="0"/>
              <a:t>Add Member Error</a:t>
            </a:r>
          </a:p>
        </p:txBody>
      </p:sp>
    </p:spTree>
    <p:custDataLst>
      <p:tags r:id="rId1"/>
    </p:custDataLst>
    <p:extLst>
      <p:ext uri="{BB962C8B-B14F-4D97-AF65-F5344CB8AC3E}">
        <p14:creationId xmlns:p14="http://schemas.microsoft.com/office/powerpoint/2010/main" val="4400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up)">
                                      <p:cBhvr>
                                        <p:cTn id="11" dur="1000"/>
                                        <p:tgtEl>
                                          <p:spTgt spid="10">
                                            <p:txEl>
                                              <p:pRg st="2" end="2"/>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wipe(up)">
                                      <p:cBhvr>
                                        <p:cTn id="15" dur="1000"/>
                                        <p:tgtEl>
                                          <p:spTgt spid="10">
                                            <p:txEl>
                                              <p:pRg st="4" end="4"/>
                                            </p:txEl>
                                          </p:spTgt>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4FF9-5A9A-99A9-F7D3-6FE419F7F1B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38044D4-1166-E69A-51F1-93606F36B068}"/>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A37EFE4C-1337-7EE9-7EFB-422DD94110D5}"/>
              </a:ext>
            </a:extLst>
          </p:cNvPr>
          <p:cNvPicPr>
            <a:picLocks noChangeAspect="1"/>
          </p:cNvPicPr>
          <p:nvPr/>
        </p:nvPicPr>
        <p:blipFill>
          <a:blip r:embed="rId4"/>
          <a:stretch>
            <a:fillRect/>
          </a:stretch>
        </p:blipFill>
        <p:spPr>
          <a:xfrm>
            <a:off x="1426464" y="-713232"/>
            <a:ext cx="13777817" cy="10095357"/>
          </a:xfrm>
          <a:prstGeom prst="rect">
            <a:avLst/>
          </a:prstGeom>
        </p:spPr>
      </p:pic>
      <p:sp>
        <p:nvSpPr>
          <p:cNvPr id="11" name="Rectangle 10">
            <a:extLst>
              <a:ext uri="{FF2B5EF4-FFF2-40B4-BE49-F238E27FC236}">
                <a16:creationId xmlns:a16="http://schemas.microsoft.com/office/drawing/2014/main" id="{E48437DA-DEA5-6C32-A65D-2BC54ED86EA3}"/>
              </a:ext>
            </a:extLst>
          </p:cNvPr>
          <p:cNvSpPr/>
          <p:nvPr/>
        </p:nvSpPr>
        <p:spPr>
          <a:xfrm>
            <a:off x="2296886" y="6879771"/>
            <a:ext cx="12907395" cy="250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FECD7A86-90C7-3724-BA02-CBDB0E719CAD}"/>
              </a:ext>
            </a:extLst>
          </p:cNvPr>
          <p:cNvGraphicFramePr>
            <a:graphicFrameLocks noGrp="1"/>
          </p:cNvGraphicFramePr>
          <p:nvPr>
            <p:extLst>
              <p:ext uri="{D42A27DB-BD31-4B8C-83A1-F6EECF244321}">
                <p14:modId xmlns:p14="http://schemas.microsoft.com/office/powerpoint/2010/main" val="2383720616"/>
              </p:ext>
            </p:extLst>
          </p:nvPr>
        </p:nvGraphicFramePr>
        <p:xfrm>
          <a:off x="2187350" y="6878898"/>
          <a:ext cx="12984274" cy="3630531"/>
        </p:xfrm>
        <a:graphic>
          <a:graphicData uri="http://schemas.openxmlformats.org/drawingml/2006/table">
            <a:tbl>
              <a:tblPr firstRow="1" bandRow="1">
                <a:tableStyleId>{D27102A9-8310-4765-A935-A1911B00CA55}</a:tableStyleId>
              </a:tblPr>
              <a:tblGrid>
                <a:gridCol w="1077039">
                  <a:extLst>
                    <a:ext uri="{9D8B030D-6E8A-4147-A177-3AD203B41FA5}">
                      <a16:colId xmlns:a16="http://schemas.microsoft.com/office/drawing/2014/main" val="1181324809"/>
                    </a:ext>
                  </a:extLst>
                </a:gridCol>
                <a:gridCol w="1696638">
                  <a:extLst>
                    <a:ext uri="{9D8B030D-6E8A-4147-A177-3AD203B41FA5}">
                      <a16:colId xmlns:a16="http://schemas.microsoft.com/office/drawing/2014/main" val="265809915"/>
                    </a:ext>
                  </a:extLst>
                </a:gridCol>
                <a:gridCol w="2910609">
                  <a:extLst>
                    <a:ext uri="{9D8B030D-6E8A-4147-A177-3AD203B41FA5}">
                      <a16:colId xmlns:a16="http://schemas.microsoft.com/office/drawing/2014/main" val="3035661314"/>
                    </a:ext>
                  </a:extLst>
                </a:gridCol>
                <a:gridCol w="1439428">
                  <a:extLst>
                    <a:ext uri="{9D8B030D-6E8A-4147-A177-3AD203B41FA5}">
                      <a16:colId xmlns:a16="http://schemas.microsoft.com/office/drawing/2014/main" val="2486729835"/>
                    </a:ext>
                  </a:extLst>
                </a:gridCol>
                <a:gridCol w="4138357">
                  <a:extLst>
                    <a:ext uri="{9D8B030D-6E8A-4147-A177-3AD203B41FA5}">
                      <a16:colId xmlns:a16="http://schemas.microsoft.com/office/drawing/2014/main" val="3297068136"/>
                    </a:ext>
                  </a:extLst>
                </a:gridCol>
                <a:gridCol w="1722203">
                  <a:extLst>
                    <a:ext uri="{9D8B030D-6E8A-4147-A177-3AD203B41FA5}">
                      <a16:colId xmlns:a16="http://schemas.microsoft.com/office/drawing/2014/main" val="3593747754"/>
                    </a:ext>
                  </a:extLst>
                </a:gridCol>
              </a:tblGrid>
              <a:tr h="46895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35836">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70037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78971">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6" name="Picture 15">
            <a:extLst>
              <a:ext uri="{FF2B5EF4-FFF2-40B4-BE49-F238E27FC236}">
                <a16:creationId xmlns:a16="http://schemas.microsoft.com/office/drawing/2014/main" id="{98A656D8-E976-58B0-3F7D-9A687B23AD75}"/>
              </a:ext>
            </a:extLst>
          </p:cNvPr>
          <p:cNvPicPr>
            <a:picLocks noChangeAspect="1"/>
          </p:cNvPicPr>
          <p:nvPr/>
        </p:nvPicPr>
        <p:blipFill>
          <a:blip r:embed="rId5"/>
          <a:stretch>
            <a:fillRect/>
          </a:stretch>
        </p:blipFill>
        <p:spPr>
          <a:xfrm>
            <a:off x="1584135" y="207263"/>
            <a:ext cx="8729965" cy="2751837"/>
          </a:xfrm>
          <a:prstGeom prst="rect">
            <a:avLst/>
          </a:prstGeom>
        </p:spPr>
      </p:pic>
      <p:pic>
        <p:nvPicPr>
          <p:cNvPr id="4" name="Picture 3">
            <a:extLst>
              <a:ext uri="{FF2B5EF4-FFF2-40B4-BE49-F238E27FC236}">
                <a16:creationId xmlns:a16="http://schemas.microsoft.com/office/drawing/2014/main" id="{156B8CD1-6D6C-AADD-704B-F8F62AD5EB7D}"/>
              </a:ext>
            </a:extLst>
          </p:cNvPr>
          <p:cNvPicPr>
            <a:picLocks noChangeAspect="1"/>
          </p:cNvPicPr>
          <p:nvPr/>
        </p:nvPicPr>
        <p:blipFill>
          <a:blip r:embed="rId6"/>
          <a:stretch>
            <a:fillRect/>
          </a:stretch>
        </p:blipFill>
        <p:spPr>
          <a:xfrm>
            <a:off x="753244" y="5213728"/>
            <a:ext cx="2765475" cy="747425"/>
          </a:xfrm>
          <a:prstGeom prst="rect">
            <a:avLst/>
          </a:prstGeom>
          <a:effectLst>
            <a:glow rad="228600">
              <a:schemeClr val="accent5">
                <a:satMod val="175000"/>
                <a:alpha val="40000"/>
              </a:schemeClr>
            </a:glow>
          </a:effectLst>
        </p:spPr>
      </p:pic>
      <p:grpSp>
        <p:nvGrpSpPr>
          <p:cNvPr id="6" name="Group 5">
            <a:extLst>
              <a:ext uri="{FF2B5EF4-FFF2-40B4-BE49-F238E27FC236}">
                <a16:creationId xmlns:a16="http://schemas.microsoft.com/office/drawing/2014/main" id="{F3C34918-4D22-DD3C-E693-03BD4ACAC093}"/>
              </a:ext>
            </a:extLst>
          </p:cNvPr>
          <p:cNvGrpSpPr/>
          <p:nvPr/>
        </p:nvGrpSpPr>
        <p:grpSpPr>
          <a:xfrm>
            <a:off x="485871" y="885180"/>
            <a:ext cx="12483390" cy="2492837"/>
            <a:chOff x="632175" y="1386758"/>
            <a:chExt cx="12483390" cy="2492837"/>
          </a:xfrm>
        </p:grpSpPr>
        <p:pic>
          <p:nvPicPr>
            <p:cNvPr id="7" name="Picture 6">
              <a:extLst>
                <a:ext uri="{FF2B5EF4-FFF2-40B4-BE49-F238E27FC236}">
                  <a16:creationId xmlns:a16="http://schemas.microsoft.com/office/drawing/2014/main" id="{BA34C502-4D44-1504-B6CF-A1AF027D890C}"/>
                </a:ext>
              </a:extLst>
            </p:cNvPr>
            <p:cNvPicPr>
              <a:picLocks noChangeAspect="1"/>
            </p:cNvPicPr>
            <p:nvPr/>
          </p:nvPicPr>
          <p:blipFill>
            <a:blip r:embed="rId7"/>
            <a:stretch>
              <a:fillRect/>
            </a:stretch>
          </p:blipFill>
          <p:spPr>
            <a:xfrm>
              <a:off x="632175" y="1386758"/>
              <a:ext cx="3626815" cy="2492837"/>
            </a:xfrm>
            <a:prstGeom prst="rect">
              <a:avLst/>
            </a:prstGeom>
            <a:effectLst>
              <a:glow rad="228600">
                <a:schemeClr val="accent3">
                  <a:satMod val="175000"/>
                  <a:alpha val="40000"/>
                </a:schemeClr>
              </a:glow>
            </a:effectLst>
          </p:spPr>
        </p:pic>
        <p:sp>
          <p:nvSpPr>
            <p:cNvPr id="8" name="Rectangle 7">
              <a:extLst>
                <a:ext uri="{FF2B5EF4-FFF2-40B4-BE49-F238E27FC236}">
                  <a16:creationId xmlns:a16="http://schemas.microsoft.com/office/drawing/2014/main" id="{F0117A6F-566D-4AF3-E711-621C687D7BC7}"/>
                </a:ext>
              </a:extLst>
            </p:cNvPr>
            <p:cNvSpPr/>
            <p:nvPr/>
          </p:nvSpPr>
          <p:spPr>
            <a:xfrm>
              <a:off x="4385600" y="2008895"/>
              <a:ext cx="8729965" cy="1353643"/>
            </a:xfrm>
            <a:prstGeom prst="rect">
              <a:avLst/>
            </a:prstGeom>
            <a:ln>
              <a:solidFill>
                <a:schemeClr val="tx2">
                  <a:lumMod val="50000"/>
                </a:schemeClr>
              </a:solidFill>
            </a:ln>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sp3d/>
            </a:bodyPr>
            <a:lstStyle/>
            <a:p>
              <a:r>
                <a:rPr lang="en-US" sz="2800" b="1" dirty="0"/>
                <a:t>Transfer must include payment.  Paid member transfers are reported using Member Data Form.</a:t>
              </a:r>
            </a:p>
          </p:txBody>
        </p:sp>
      </p:grpSp>
    </p:spTree>
    <p:custDataLst>
      <p:tags r:id="rId1"/>
    </p:custDataLst>
    <p:extLst>
      <p:ext uri="{BB962C8B-B14F-4D97-AF65-F5344CB8AC3E}">
        <p14:creationId xmlns:p14="http://schemas.microsoft.com/office/powerpoint/2010/main" val="187352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6FA-1E4B-2315-6A47-8D1F78EB084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735B1CD-B877-5B21-3101-8476222FEFB5}"/>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9ECDE17-D7BC-A8A9-20E0-58D42366E1F4}"/>
              </a:ext>
            </a:extLst>
          </p:cNvPr>
          <p:cNvPicPr>
            <a:picLocks noChangeAspect="1"/>
          </p:cNvPicPr>
          <p:nvPr/>
        </p:nvPicPr>
        <p:blipFill>
          <a:blip r:embed="rId4"/>
          <a:stretch>
            <a:fillRect/>
          </a:stretch>
        </p:blipFill>
        <p:spPr>
          <a:xfrm>
            <a:off x="547584" y="282462"/>
            <a:ext cx="7801885" cy="3982212"/>
          </a:xfrm>
          <a:prstGeom prst="rect">
            <a:avLst/>
          </a:prstGeom>
          <a:ln w="38100">
            <a:solidFill>
              <a:schemeClr val="accent1"/>
            </a:solidFill>
          </a:ln>
        </p:spPr>
      </p:pic>
      <p:pic>
        <p:nvPicPr>
          <p:cNvPr id="3" name="Picture 2">
            <a:extLst>
              <a:ext uri="{FF2B5EF4-FFF2-40B4-BE49-F238E27FC236}">
                <a16:creationId xmlns:a16="http://schemas.microsoft.com/office/drawing/2014/main" id="{43603AA7-51C6-18C0-4B7C-B9CE5016303A}"/>
              </a:ext>
            </a:extLst>
          </p:cNvPr>
          <p:cNvPicPr>
            <a:picLocks noChangeAspect="1"/>
          </p:cNvPicPr>
          <p:nvPr/>
        </p:nvPicPr>
        <p:blipFill>
          <a:blip r:embed="rId5"/>
          <a:stretch>
            <a:fillRect/>
          </a:stretch>
        </p:blipFill>
        <p:spPr>
          <a:xfrm>
            <a:off x="547583" y="5187696"/>
            <a:ext cx="7801885" cy="3540778"/>
          </a:xfrm>
          <a:prstGeom prst="rect">
            <a:avLst/>
          </a:prstGeom>
          <a:ln w="28575">
            <a:solidFill>
              <a:schemeClr val="accent1"/>
            </a:solidFill>
          </a:ln>
        </p:spPr>
      </p:pic>
      <p:sp>
        <p:nvSpPr>
          <p:cNvPr id="7" name="Arrow: Down 6">
            <a:extLst>
              <a:ext uri="{FF2B5EF4-FFF2-40B4-BE49-F238E27FC236}">
                <a16:creationId xmlns:a16="http://schemas.microsoft.com/office/drawing/2014/main" id="{EDBEA342-FBD1-92E9-959F-D69D49FD0A92}"/>
              </a:ext>
            </a:extLst>
          </p:cNvPr>
          <p:cNvSpPr/>
          <p:nvPr/>
        </p:nvSpPr>
        <p:spPr>
          <a:xfrm>
            <a:off x="3950208" y="4370832"/>
            <a:ext cx="658368" cy="7132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A0C8C2B-AAB1-118F-C1CC-4266BE669206}"/>
              </a:ext>
            </a:extLst>
          </p:cNvPr>
          <p:cNvSpPr/>
          <p:nvPr/>
        </p:nvSpPr>
        <p:spPr>
          <a:xfrm>
            <a:off x="8857404" y="6291072"/>
            <a:ext cx="1022509" cy="9326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674911-86C5-2CC3-9621-2DA07C4C5B53}"/>
              </a:ext>
            </a:extLst>
          </p:cNvPr>
          <p:cNvSpPr/>
          <p:nvPr/>
        </p:nvSpPr>
        <p:spPr>
          <a:xfrm>
            <a:off x="786175" y="1762624"/>
            <a:ext cx="3822401" cy="567558"/>
          </a:xfrm>
          <a:prstGeom prst="rect">
            <a:avLst/>
          </a:prstGeom>
          <a:noFill/>
          <a:ln>
            <a:solidFill>
              <a:srgbClr val="C00000"/>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E0824-FD9F-CFA7-ED71-2DB69DBA7B3A}"/>
              </a:ext>
            </a:extLst>
          </p:cNvPr>
          <p:cNvGrpSpPr/>
          <p:nvPr/>
        </p:nvGrpSpPr>
        <p:grpSpPr>
          <a:xfrm>
            <a:off x="10200576" y="191960"/>
            <a:ext cx="5769060" cy="9369680"/>
            <a:chOff x="10200576" y="191960"/>
            <a:chExt cx="5769060" cy="9369680"/>
          </a:xfrm>
        </p:grpSpPr>
        <p:grpSp>
          <p:nvGrpSpPr>
            <p:cNvPr id="10" name="Group 9">
              <a:extLst>
                <a:ext uri="{FF2B5EF4-FFF2-40B4-BE49-F238E27FC236}">
                  <a16:creationId xmlns:a16="http://schemas.microsoft.com/office/drawing/2014/main" id="{9F205E5D-9531-33F4-4A9D-E3F8BBAC9E9A}"/>
                </a:ext>
              </a:extLst>
            </p:cNvPr>
            <p:cNvGrpSpPr/>
            <p:nvPr/>
          </p:nvGrpSpPr>
          <p:grpSpPr>
            <a:xfrm>
              <a:off x="10200576" y="191960"/>
              <a:ext cx="5769060" cy="9369680"/>
              <a:chOff x="10200576" y="191960"/>
              <a:chExt cx="5769060" cy="9369680"/>
            </a:xfrm>
          </p:grpSpPr>
          <p:pic>
            <p:nvPicPr>
              <p:cNvPr id="5" name="Picture 4">
                <a:extLst>
                  <a:ext uri="{FF2B5EF4-FFF2-40B4-BE49-F238E27FC236}">
                    <a16:creationId xmlns:a16="http://schemas.microsoft.com/office/drawing/2014/main" id="{AA3A0223-1243-4CDA-4D47-37FA630F7DC2}"/>
                  </a:ext>
                </a:extLst>
              </p:cNvPr>
              <p:cNvPicPr>
                <a:picLocks noChangeAspect="1"/>
              </p:cNvPicPr>
              <p:nvPr/>
            </p:nvPicPr>
            <p:blipFill>
              <a:blip r:embed="rId6"/>
              <a:stretch>
                <a:fillRect/>
              </a:stretch>
            </p:blipFill>
            <p:spPr>
              <a:xfrm>
                <a:off x="10200576" y="191960"/>
                <a:ext cx="5769060" cy="9369680"/>
              </a:xfrm>
              <a:prstGeom prst="rect">
                <a:avLst/>
              </a:prstGeom>
              <a:ln w="28575">
                <a:solidFill>
                  <a:schemeClr val="accent1"/>
                </a:solidFill>
              </a:ln>
            </p:spPr>
          </p:pic>
          <p:sp>
            <p:nvSpPr>
              <p:cNvPr id="9" name="TextBox 8">
                <a:extLst>
                  <a:ext uri="{FF2B5EF4-FFF2-40B4-BE49-F238E27FC236}">
                    <a16:creationId xmlns:a16="http://schemas.microsoft.com/office/drawing/2014/main" id="{89DB5209-6556-C8B6-EE3A-8687F43B8C7A}"/>
                  </a:ext>
                </a:extLst>
              </p:cNvPr>
              <p:cNvSpPr txBox="1"/>
              <p:nvPr/>
            </p:nvSpPr>
            <p:spPr>
              <a:xfrm>
                <a:off x="12286384" y="1907903"/>
                <a:ext cx="2648816" cy="276999"/>
              </a:xfrm>
              <a:prstGeom prst="rect">
                <a:avLst/>
              </a:prstGeom>
              <a:solidFill>
                <a:schemeClr val="bg1"/>
              </a:solidFill>
            </p:spPr>
            <p:txBody>
              <a:bodyPr wrap="square" rtlCol="0">
                <a:spAutoFit/>
              </a:bodyPr>
              <a:lstStyle/>
              <a:p>
                <a:pPr algn="l"/>
                <a:r>
                  <a:rPr lang="en-US" sz="1200" b="1" dirty="0"/>
                  <a:t>Jack</a:t>
                </a:r>
              </a:p>
            </p:txBody>
          </p:sp>
        </p:grpSp>
        <p:sp>
          <p:nvSpPr>
            <p:cNvPr id="4" name="TextBox 3">
              <a:extLst>
                <a:ext uri="{FF2B5EF4-FFF2-40B4-BE49-F238E27FC236}">
                  <a16:creationId xmlns:a16="http://schemas.microsoft.com/office/drawing/2014/main" id="{FCEB6F04-94D1-201E-AF0D-CE45511B208F}"/>
                </a:ext>
              </a:extLst>
            </p:cNvPr>
            <p:cNvSpPr txBox="1"/>
            <p:nvPr/>
          </p:nvSpPr>
          <p:spPr>
            <a:xfrm>
              <a:off x="12286384" y="2659743"/>
              <a:ext cx="2648816" cy="276999"/>
            </a:xfrm>
            <a:prstGeom prst="rect">
              <a:avLst/>
            </a:prstGeom>
            <a:solidFill>
              <a:schemeClr val="bg1"/>
            </a:solidFill>
          </p:spPr>
          <p:txBody>
            <a:bodyPr wrap="square" rtlCol="0">
              <a:spAutoFit/>
            </a:bodyPr>
            <a:lstStyle/>
            <a:p>
              <a:pPr algn="l"/>
              <a:r>
                <a:rPr lang="en-US" sz="1200" b="1" dirty="0"/>
                <a:t>Aaron</a:t>
              </a:r>
            </a:p>
          </p:txBody>
        </p:sp>
      </p:grpSp>
    </p:spTree>
    <p:custDataLst>
      <p:tags r:id="rId1"/>
    </p:custDataLst>
    <p:extLst>
      <p:ext uri="{BB962C8B-B14F-4D97-AF65-F5344CB8AC3E}">
        <p14:creationId xmlns:p14="http://schemas.microsoft.com/office/powerpoint/2010/main" val="162030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par>
                          <p:cTn id="19" fill="hold">
                            <p:stCondLst>
                              <p:cond delay="3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365A-AFDD-9104-2B30-60B506B4911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C128753-DA4D-9869-71C5-C852673F2EE4}"/>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A4546124-4D68-A813-9D1E-4CC6F0DC8D38}"/>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49A6BF26-838B-0B5C-45CB-B01C1079DEF9}"/>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0" name="TextBox 9">
            <a:extLst>
              <a:ext uri="{FF2B5EF4-FFF2-40B4-BE49-F238E27FC236}">
                <a16:creationId xmlns:a16="http://schemas.microsoft.com/office/drawing/2014/main" id="{564926DB-D8AC-C871-83B9-C6281B2761EA}"/>
              </a:ext>
            </a:extLst>
          </p:cNvPr>
          <p:cNvSpPr txBox="1"/>
          <p:nvPr/>
        </p:nvSpPr>
        <p:spPr>
          <a:xfrm>
            <a:off x="3470326" y="8194216"/>
            <a:ext cx="1323047" cy="292602"/>
          </a:xfrm>
          <a:prstGeom prst="rect">
            <a:avLst/>
          </a:prstGeom>
          <a:solidFill>
            <a:schemeClr val="accent6"/>
          </a:solidFill>
        </p:spPr>
        <p:txBody>
          <a:bodyPr wrap="square" rtlCol="0">
            <a:spAutoFit/>
          </a:bodyPr>
          <a:lstStyle/>
          <a:p>
            <a:r>
              <a:rPr lang="en-US" sz="1000"/>
              <a:t>123454321</a:t>
            </a:r>
          </a:p>
        </p:txBody>
      </p:sp>
      <p:sp>
        <p:nvSpPr>
          <p:cNvPr id="12" name="TextBox 11">
            <a:extLst>
              <a:ext uri="{FF2B5EF4-FFF2-40B4-BE49-F238E27FC236}">
                <a16:creationId xmlns:a16="http://schemas.microsoft.com/office/drawing/2014/main" id="{AEC1C8C7-89C0-4203-72B4-91EB5F8438A9}"/>
              </a:ext>
            </a:extLst>
          </p:cNvPr>
          <p:cNvSpPr txBox="1"/>
          <p:nvPr/>
        </p:nvSpPr>
        <p:spPr>
          <a:xfrm>
            <a:off x="3535292" y="9265429"/>
            <a:ext cx="1193113" cy="246221"/>
          </a:xfrm>
          <a:prstGeom prst="rect">
            <a:avLst/>
          </a:prstGeom>
          <a:solidFill>
            <a:schemeClr val="bg1">
              <a:lumMod val="95000"/>
            </a:schemeClr>
          </a:solidFill>
        </p:spPr>
        <p:txBody>
          <a:bodyPr wrap="square" rtlCol="0">
            <a:spAutoFit/>
          </a:bodyPr>
          <a:lstStyle/>
          <a:p>
            <a:r>
              <a:rPr lang="en-US" sz="1000"/>
              <a:t>122333444</a:t>
            </a:r>
          </a:p>
        </p:txBody>
      </p:sp>
      <p:sp>
        <p:nvSpPr>
          <p:cNvPr id="13" name="TextBox 12">
            <a:extLst>
              <a:ext uri="{FF2B5EF4-FFF2-40B4-BE49-F238E27FC236}">
                <a16:creationId xmlns:a16="http://schemas.microsoft.com/office/drawing/2014/main" id="{AC166BDC-022A-2D38-1063-63942F58141B}"/>
              </a:ext>
            </a:extLst>
          </p:cNvPr>
          <p:cNvSpPr txBox="1"/>
          <p:nvPr/>
        </p:nvSpPr>
        <p:spPr>
          <a:xfrm>
            <a:off x="3528314" y="8758438"/>
            <a:ext cx="1193113" cy="246221"/>
          </a:xfrm>
          <a:prstGeom prst="rect">
            <a:avLst/>
          </a:prstGeom>
          <a:solidFill>
            <a:schemeClr val="bg1"/>
          </a:solidFill>
        </p:spPr>
        <p:txBody>
          <a:bodyPr wrap="square" rtlCol="0">
            <a:spAutoFit/>
          </a:bodyPr>
          <a:lstStyle/>
          <a:p>
            <a:r>
              <a:rPr lang="en-US" sz="1000"/>
              <a:t>122333444</a:t>
            </a:r>
          </a:p>
        </p:txBody>
      </p:sp>
      <p:sp>
        <p:nvSpPr>
          <p:cNvPr id="2" name="Rectangle 1">
            <a:extLst>
              <a:ext uri="{FF2B5EF4-FFF2-40B4-BE49-F238E27FC236}">
                <a16:creationId xmlns:a16="http://schemas.microsoft.com/office/drawing/2014/main" id="{8D4E5AF3-C925-BE75-824F-91F07A56EC8A}"/>
              </a:ext>
            </a:extLst>
          </p:cNvPr>
          <p:cNvSpPr/>
          <p:nvPr/>
        </p:nvSpPr>
        <p:spPr>
          <a:xfrm>
            <a:off x="3646714" y="5638800"/>
            <a:ext cx="10570029" cy="2858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862DBFFE-F4D1-9C1C-6E74-A479DFEC286E}"/>
              </a:ext>
            </a:extLst>
          </p:cNvPr>
          <p:cNvGraphicFramePr>
            <a:graphicFrameLocks noGrp="1"/>
          </p:cNvGraphicFramePr>
          <p:nvPr>
            <p:extLst>
              <p:ext uri="{D42A27DB-BD31-4B8C-83A1-F6EECF244321}">
                <p14:modId xmlns:p14="http://schemas.microsoft.com/office/powerpoint/2010/main" val="667167845"/>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9" name="Picture 18">
            <a:extLst>
              <a:ext uri="{FF2B5EF4-FFF2-40B4-BE49-F238E27FC236}">
                <a16:creationId xmlns:a16="http://schemas.microsoft.com/office/drawing/2014/main" id="{58C80AC1-C157-9B79-76F3-F2A263623679}"/>
              </a:ext>
            </a:extLst>
          </p:cNvPr>
          <p:cNvPicPr>
            <a:picLocks noChangeAspect="1"/>
          </p:cNvPicPr>
          <p:nvPr/>
        </p:nvPicPr>
        <p:blipFill>
          <a:blip r:embed="rId6"/>
          <a:stretch>
            <a:fillRect/>
          </a:stretch>
        </p:blipFill>
        <p:spPr>
          <a:xfrm>
            <a:off x="3157520" y="5649686"/>
            <a:ext cx="427650" cy="292602"/>
          </a:xfrm>
          <a:prstGeom prst="rect">
            <a:avLst/>
          </a:prstGeom>
        </p:spPr>
      </p:pic>
      <p:pic>
        <p:nvPicPr>
          <p:cNvPr id="21" name="Picture 20">
            <a:extLst>
              <a:ext uri="{FF2B5EF4-FFF2-40B4-BE49-F238E27FC236}">
                <a16:creationId xmlns:a16="http://schemas.microsoft.com/office/drawing/2014/main" id="{78410EF0-349B-3A53-007E-2268FB595495}"/>
              </a:ext>
            </a:extLst>
          </p:cNvPr>
          <p:cNvPicPr>
            <a:picLocks noChangeAspect="1"/>
          </p:cNvPicPr>
          <p:nvPr/>
        </p:nvPicPr>
        <p:blipFill>
          <a:blip r:embed="rId6"/>
          <a:stretch>
            <a:fillRect/>
          </a:stretch>
        </p:blipFill>
        <p:spPr>
          <a:xfrm>
            <a:off x="3158969" y="7248734"/>
            <a:ext cx="427649" cy="292602"/>
          </a:xfrm>
          <a:prstGeom prst="rect">
            <a:avLst/>
          </a:prstGeom>
        </p:spPr>
      </p:pic>
      <p:pic>
        <p:nvPicPr>
          <p:cNvPr id="23" name="Picture 22">
            <a:extLst>
              <a:ext uri="{FF2B5EF4-FFF2-40B4-BE49-F238E27FC236}">
                <a16:creationId xmlns:a16="http://schemas.microsoft.com/office/drawing/2014/main" id="{A4F3DA95-587B-26B8-3A6A-2D253A2F50A9}"/>
              </a:ext>
            </a:extLst>
          </p:cNvPr>
          <p:cNvPicPr>
            <a:picLocks noChangeAspect="1"/>
          </p:cNvPicPr>
          <p:nvPr/>
        </p:nvPicPr>
        <p:blipFill>
          <a:blip r:embed="rId7"/>
          <a:stretch>
            <a:fillRect/>
          </a:stretch>
        </p:blipFill>
        <p:spPr>
          <a:xfrm>
            <a:off x="3162458" y="6395697"/>
            <a:ext cx="365856" cy="325205"/>
          </a:xfrm>
          <a:prstGeom prst="rect">
            <a:avLst/>
          </a:prstGeom>
        </p:spPr>
      </p:pic>
      <p:pic>
        <p:nvPicPr>
          <p:cNvPr id="25" name="Picture 24">
            <a:extLst>
              <a:ext uri="{FF2B5EF4-FFF2-40B4-BE49-F238E27FC236}">
                <a16:creationId xmlns:a16="http://schemas.microsoft.com/office/drawing/2014/main" id="{202B00C5-DF46-4EC9-575B-B92E1531476C}"/>
              </a:ext>
            </a:extLst>
          </p:cNvPr>
          <p:cNvPicPr>
            <a:picLocks noChangeAspect="1"/>
          </p:cNvPicPr>
          <p:nvPr/>
        </p:nvPicPr>
        <p:blipFill>
          <a:blip r:embed="rId7"/>
          <a:stretch>
            <a:fillRect/>
          </a:stretch>
        </p:blipFill>
        <p:spPr>
          <a:xfrm>
            <a:off x="3176559" y="9282319"/>
            <a:ext cx="365856" cy="325205"/>
          </a:xfrm>
          <a:prstGeom prst="rect">
            <a:avLst/>
          </a:prstGeom>
        </p:spPr>
      </p:pic>
      <p:pic>
        <p:nvPicPr>
          <p:cNvPr id="27" name="Picture 26">
            <a:extLst>
              <a:ext uri="{FF2B5EF4-FFF2-40B4-BE49-F238E27FC236}">
                <a16:creationId xmlns:a16="http://schemas.microsoft.com/office/drawing/2014/main" id="{BEFF13ED-C6EA-2BA5-2F1E-860D1F9B34A5}"/>
              </a:ext>
            </a:extLst>
          </p:cNvPr>
          <p:cNvPicPr>
            <a:picLocks noChangeAspect="1"/>
          </p:cNvPicPr>
          <p:nvPr/>
        </p:nvPicPr>
        <p:blipFill>
          <a:blip r:embed="rId8"/>
          <a:stretch>
            <a:fillRect/>
          </a:stretch>
        </p:blipFill>
        <p:spPr>
          <a:xfrm>
            <a:off x="2934530" y="222798"/>
            <a:ext cx="6492803" cy="2225233"/>
          </a:xfrm>
          <a:prstGeom prst="rect">
            <a:avLst/>
          </a:prstGeom>
        </p:spPr>
      </p:pic>
      <p:pic>
        <p:nvPicPr>
          <p:cNvPr id="8" name="Picture 7">
            <a:extLst>
              <a:ext uri="{FF2B5EF4-FFF2-40B4-BE49-F238E27FC236}">
                <a16:creationId xmlns:a16="http://schemas.microsoft.com/office/drawing/2014/main" id="{C94914E5-E553-104B-0FC9-CC1E31BD35D4}"/>
              </a:ext>
            </a:extLst>
          </p:cNvPr>
          <p:cNvPicPr>
            <a:picLocks noChangeAspect="1"/>
          </p:cNvPicPr>
          <p:nvPr/>
        </p:nvPicPr>
        <p:blipFill>
          <a:blip r:embed="rId9"/>
          <a:stretch>
            <a:fillRect/>
          </a:stretch>
        </p:blipFill>
        <p:spPr>
          <a:xfrm>
            <a:off x="2327078" y="222798"/>
            <a:ext cx="12686105" cy="4804626"/>
          </a:xfrm>
          <a:prstGeom prst="rect">
            <a:avLst/>
          </a:prstGeom>
          <a:effectLst>
            <a:glow rad="228600">
              <a:schemeClr val="accent3">
                <a:satMod val="175000"/>
                <a:alpha val="40000"/>
              </a:schemeClr>
            </a:glow>
          </a:effectLst>
        </p:spPr>
      </p:pic>
      <p:grpSp>
        <p:nvGrpSpPr>
          <p:cNvPr id="4" name="Group 3">
            <a:extLst>
              <a:ext uri="{FF2B5EF4-FFF2-40B4-BE49-F238E27FC236}">
                <a16:creationId xmlns:a16="http://schemas.microsoft.com/office/drawing/2014/main" id="{3609E609-7486-7DEA-67DE-743F85C3CF75}"/>
              </a:ext>
            </a:extLst>
          </p:cNvPr>
          <p:cNvGrpSpPr/>
          <p:nvPr/>
        </p:nvGrpSpPr>
        <p:grpSpPr>
          <a:xfrm>
            <a:off x="1124627" y="5231880"/>
            <a:ext cx="3704678" cy="1263512"/>
            <a:chOff x="261134" y="6910086"/>
            <a:chExt cx="2713536" cy="1263512"/>
          </a:xfrm>
        </p:grpSpPr>
        <p:sp>
          <p:nvSpPr>
            <p:cNvPr id="6" name="Arrow: Right 5">
              <a:extLst>
                <a:ext uri="{FF2B5EF4-FFF2-40B4-BE49-F238E27FC236}">
                  <a16:creationId xmlns:a16="http://schemas.microsoft.com/office/drawing/2014/main" id="{D23305C0-C9EF-0BAE-5A9B-C092A759013C}"/>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DC277F-99F7-7B95-EB1A-3AAC1690103B}"/>
                </a:ext>
              </a:extLst>
            </p:cNvPr>
            <p:cNvSpPr txBox="1"/>
            <p:nvPr/>
          </p:nvSpPr>
          <p:spPr>
            <a:xfrm>
              <a:off x="365678" y="7248555"/>
              <a:ext cx="2608992" cy="584775"/>
            </a:xfrm>
            <a:prstGeom prst="rect">
              <a:avLst/>
            </a:prstGeom>
            <a:noFill/>
          </p:spPr>
          <p:txBody>
            <a:bodyPr wrap="square" rtlCol="0">
              <a:spAutoFit/>
            </a:bodyPr>
            <a:lstStyle/>
            <a:p>
              <a:pPr algn="l"/>
              <a:r>
                <a:rPr lang="en-US" b="1" dirty="0">
                  <a:solidFill>
                    <a:schemeClr val="bg1"/>
                  </a:solidFill>
                </a:rPr>
                <a:t>Transferred</a:t>
              </a:r>
            </a:p>
            <a:p>
              <a:pPr algn="l"/>
              <a:r>
                <a:rPr lang="en-US" b="1" dirty="0">
                  <a:solidFill>
                    <a:schemeClr val="bg1"/>
                  </a:solidFill>
                </a:rPr>
                <a:t>Member</a:t>
              </a:r>
            </a:p>
          </p:txBody>
        </p:sp>
      </p:grpSp>
    </p:spTree>
    <p:custDataLst>
      <p:tags r:id="rId1"/>
    </p:custDataLst>
    <p:extLst>
      <p:ext uri="{BB962C8B-B14F-4D97-AF65-F5344CB8AC3E}">
        <p14:creationId xmlns:p14="http://schemas.microsoft.com/office/powerpoint/2010/main" val="3033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647DC-1F8B-51FD-774C-DFF0C45EDBB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FF65A7-3C9F-0CD9-3808-33B68A8FE63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F23DF0A3-331E-E414-B7C2-894FA1F183FF}"/>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ABDB4F09-4287-82B0-3576-B9860426F0B5}"/>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0" name="TextBox 9">
            <a:extLst>
              <a:ext uri="{FF2B5EF4-FFF2-40B4-BE49-F238E27FC236}">
                <a16:creationId xmlns:a16="http://schemas.microsoft.com/office/drawing/2014/main" id="{9241E868-7D28-A947-7AD0-16C926DAC5B3}"/>
              </a:ext>
            </a:extLst>
          </p:cNvPr>
          <p:cNvSpPr txBox="1"/>
          <p:nvPr/>
        </p:nvSpPr>
        <p:spPr>
          <a:xfrm>
            <a:off x="3470326" y="8194216"/>
            <a:ext cx="1323047" cy="292602"/>
          </a:xfrm>
          <a:prstGeom prst="rect">
            <a:avLst/>
          </a:prstGeom>
          <a:solidFill>
            <a:schemeClr val="accent6"/>
          </a:solidFill>
        </p:spPr>
        <p:txBody>
          <a:bodyPr wrap="square" rtlCol="0">
            <a:spAutoFit/>
          </a:bodyPr>
          <a:lstStyle/>
          <a:p>
            <a:r>
              <a:rPr lang="en-US" sz="1000"/>
              <a:t>123454321</a:t>
            </a:r>
          </a:p>
        </p:txBody>
      </p:sp>
      <p:sp>
        <p:nvSpPr>
          <p:cNvPr id="12" name="TextBox 11">
            <a:extLst>
              <a:ext uri="{FF2B5EF4-FFF2-40B4-BE49-F238E27FC236}">
                <a16:creationId xmlns:a16="http://schemas.microsoft.com/office/drawing/2014/main" id="{EDCA455B-63C6-A1A8-9C89-2714F2612BEE}"/>
              </a:ext>
            </a:extLst>
          </p:cNvPr>
          <p:cNvSpPr txBox="1"/>
          <p:nvPr/>
        </p:nvSpPr>
        <p:spPr>
          <a:xfrm>
            <a:off x="3535292" y="9265429"/>
            <a:ext cx="1193113" cy="246221"/>
          </a:xfrm>
          <a:prstGeom prst="rect">
            <a:avLst/>
          </a:prstGeom>
          <a:solidFill>
            <a:schemeClr val="bg1">
              <a:lumMod val="95000"/>
            </a:schemeClr>
          </a:solidFill>
        </p:spPr>
        <p:txBody>
          <a:bodyPr wrap="square" rtlCol="0">
            <a:spAutoFit/>
          </a:bodyPr>
          <a:lstStyle/>
          <a:p>
            <a:r>
              <a:rPr lang="en-US" sz="1000"/>
              <a:t>122333444</a:t>
            </a:r>
          </a:p>
        </p:txBody>
      </p:sp>
      <p:sp>
        <p:nvSpPr>
          <p:cNvPr id="13" name="TextBox 12">
            <a:extLst>
              <a:ext uri="{FF2B5EF4-FFF2-40B4-BE49-F238E27FC236}">
                <a16:creationId xmlns:a16="http://schemas.microsoft.com/office/drawing/2014/main" id="{6A95444C-2985-669C-B1AD-D3DCECBFB488}"/>
              </a:ext>
            </a:extLst>
          </p:cNvPr>
          <p:cNvSpPr txBox="1"/>
          <p:nvPr/>
        </p:nvSpPr>
        <p:spPr>
          <a:xfrm>
            <a:off x="3528314" y="8758438"/>
            <a:ext cx="1193113" cy="246221"/>
          </a:xfrm>
          <a:prstGeom prst="rect">
            <a:avLst/>
          </a:prstGeom>
          <a:solidFill>
            <a:schemeClr val="bg1"/>
          </a:solidFill>
        </p:spPr>
        <p:txBody>
          <a:bodyPr wrap="square" rtlCol="0">
            <a:spAutoFit/>
          </a:bodyPr>
          <a:lstStyle/>
          <a:p>
            <a:r>
              <a:rPr lang="en-US" sz="1000"/>
              <a:t>122333444</a:t>
            </a:r>
          </a:p>
        </p:txBody>
      </p:sp>
      <p:sp>
        <p:nvSpPr>
          <p:cNvPr id="2" name="Rectangle 1">
            <a:extLst>
              <a:ext uri="{FF2B5EF4-FFF2-40B4-BE49-F238E27FC236}">
                <a16:creationId xmlns:a16="http://schemas.microsoft.com/office/drawing/2014/main" id="{882641B7-6826-4F22-EF1D-C59C65D6B1F1}"/>
              </a:ext>
            </a:extLst>
          </p:cNvPr>
          <p:cNvSpPr/>
          <p:nvPr/>
        </p:nvSpPr>
        <p:spPr>
          <a:xfrm>
            <a:off x="3646714" y="5638800"/>
            <a:ext cx="10570029" cy="2858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FD51E804-3C6B-7614-85E4-AC72AC83E18F}"/>
              </a:ext>
            </a:extLst>
          </p:cNvPr>
          <p:cNvGraphicFramePr>
            <a:graphicFrameLocks noGrp="1"/>
          </p:cNvGraphicFramePr>
          <p:nvPr>
            <p:extLst>
              <p:ext uri="{D42A27DB-BD31-4B8C-83A1-F6EECF244321}">
                <p14:modId xmlns:p14="http://schemas.microsoft.com/office/powerpoint/2010/main" val="483430427"/>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9" name="Picture 18">
            <a:extLst>
              <a:ext uri="{FF2B5EF4-FFF2-40B4-BE49-F238E27FC236}">
                <a16:creationId xmlns:a16="http://schemas.microsoft.com/office/drawing/2014/main" id="{9123D872-3F68-3968-8E22-252F0D00ED1A}"/>
              </a:ext>
            </a:extLst>
          </p:cNvPr>
          <p:cNvPicPr>
            <a:picLocks noChangeAspect="1"/>
          </p:cNvPicPr>
          <p:nvPr/>
        </p:nvPicPr>
        <p:blipFill>
          <a:blip r:embed="rId6"/>
          <a:stretch>
            <a:fillRect/>
          </a:stretch>
        </p:blipFill>
        <p:spPr>
          <a:xfrm>
            <a:off x="3157520" y="5649686"/>
            <a:ext cx="427650" cy="292602"/>
          </a:xfrm>
          <a:prstGeom prst="rect">
            <a:avLst/>
          </a:prstGeom>
        </p:spPr>
      </p:pic>
      <p:pic>
        <p:nvPicPr>
          <p:cNvPr id="21" name="Picture 20">
            <a:extLst>
              <a:ext uri="{FF2B5EF4-FFF2-40B4-BE49-F238E27FC236}">
                <a16:creationId xmlns:a16="http://schemas.microsoft.com/office/drawing/2014/main" id="{B7B731EA-21D3-8638-10D1-43ABAAB1CB19}"/>
              </a:ext>
            </a:extLst>
          </p:cNvPr>
          <p:cNvPicPr>
            <a:picLocks noChangeAspect="1"/>
          </p:cNvPicPr>
          <p:nvPr/>
        </p:nvPicPr>
        <p:blipFill>
          <a:blip r:embed="rId6"/>
          <a:stretch>
            <a:fillRect/>
          </a:stretch>
        </p:blipFill>
        <p:spPr>
          <a:xfrm>
            <a:off x="3158969" y="7248734"/>
            <a:ext cx="427649" cy="292602"/>
          </a:xfrm>
          <a:prstGeom prst="rect">
            <a:avLst/>
          </a:prstGeom>
        </p:spPr>
      </p:pic>
      <p:pic>
        <p:nvPicPr>
          <p:cNvPr id="23" name="Picture 22">
            <a:extLst>
              <a:ext uri="{FF2B5EF4-FFF2-40B4-BE49-F238E27FC236}">
                <a16:creationId xmlns:a16="http://schemas.microsoft.com/office/drawing/2014/main" id="{CF9D8D42-51FF-48E2-A3AF-F83BBBC7B484}"/>
              </a:ext>
            </a:extLst>
          </p:cNvPr>
          <p:cNvPicPr>
            <a:picLocks noChangeAspect="1"/>
          </p:cNvPicPr>
          <p:nvPr/>
        </p:nvPicPr>
        <p:blipFill>
          <a:blip r:embed="rId7"/>
          <a:stretch>
            <a:fillRect/>
          </a:stretch>
        </p:blipFill>
        <p:spPr>
          <a:xfrm>
            <a:off x="3162458" y="6395697"/>
            <a:ext cx="365856" cy="325205"/>
          </a:xfrm>
          <a:prstGeom prst="rect">
            <a:avLst/>
          </a:prstGeom>
        </p:spPr>
      </p:pic>
      <p:pic>
        <p:nvPicPr>
          <p:cNvPr id="25" name="Picture 24">
            <a:extLst>
              <a:ext uri="{FF2B5EF4-FFF2-40B4-BE49-F238E27FC236}">
                <a16:creationId xmlns:a16="http://schemas.microsoft.com/office/drawing/2014/main" id="{FE93372A-9019-ACC1-BF62-CA8C71B5F5B3}"/>
              </a:ext>
            </a:extLst>
          </p:cNvPr>
          <p:cNvPicPr>
            <a:picLocks noChangeAspect="1"/>
          </p:cNvPicPr>
          <p:nvPr/>
        </p:nvPicPr>
        <p:blipFill>
          <a:blip r:embed="rId7"/>
          <a:stretch>
            <a:fillRect/>
          </a:stretch>
        </p:blipFill>
        <p:spPr>
          <a:xfrm>
            <a:off x="3176559" y="9282319"/>
            <a:ext cx="365856" cy="325205"/>
          </a:xfrm>
          <a:prstGeom prst="rect">
            <a:avLst/>
          </a:prstGeom>
        </p:spPr>
      </p:pic>
      <p:pic>
        <p:nvPicPr>
          <p:cNvPr id="27" name="Picture 26">
            <a:extLst>
              <a:ext uri="{FF2B5EF4-FFF2-40B4-BE49-F238E27FC236}">
                <a16:creationId xmlns:a16="http://schemas.microsoft.com/office/drawing/2014/main" id="{F410CFE2-7BA1-BA8B-65DB-FCD1E8F659C6}"/>
              </a:ext>
            </a:extLst>
          </p:cNvPr>
          <p:cNvPicPr>
            <a:picLocks noChangeAspect="1"/>
          </p:cNvPicPr>
          <p:nvPr/>
        </p:nvPicPr>
        <p:blipFill>
          <a:blip r:embed="rId8"/>
          <a:stretch>
            <a:fillRect/>
          </a:stretch>
        </p:blipFill>
        <p:spPr>
          <a:xfrm>
            <a:off x="2934530" y="222798"/>
            <a:ext cx="6492803" cy="2225233"/>
          </a:xfrm>
          <a:prstGeom prst="rect">
            <a:avLst/>
          </a:prstGeom>
        </p:spPr>
      </p:pic>
      <p:pic>
        <p:nvPicPr>
          <p:cNvPr id="6" name="Picture 5">
            <a:extLst>
              <a:ext uri="{FF2B5EF4-FFF2-40B4-BE49-F238E27FC236}">
                <a16:creationId xmlns:a16="http://schemas.microsoft.com/office/drawing/2014/main" id="{94860E68-6A4C-05CA-7986-39EB993AA6BE}"/>
              </a:ext>
            </a:extLst>
          </p:cNvPr>
          <p:cNvPicPr>
            <a:picLocks noChangeAspect="1"/>
          </p:cNvPicPr>
          <p:nvPr/>
        </p:nvPicPr>
        <p:blipFill>
          <a:blip r:embed="rId9"/>
          <a:stretch>
            <a:fillRect/>
          </a:stretch>
        </p:blipFill>
        <p:spPr>
          <a:xfrm>
            <a:off x="4581137" y="3818616"/>
            <a:ext cx="3531709" cy="1184831"/>
          </a:xfrm>
          <a:prstGeom prst="rect">
            <a:avLst/>
          </a:prstGeom>
          <a:effectLst>
            <a:glow rad="228600">
              <a:schemeClr val="accent5">
                <a:satMod val="175000"/>
                <a:alpha val="40000"/>
              </a:schemeClr>
            </a:glow>
          </a:effectLst>
        </p:spPr>
      </p:pic>
      <p:sp>
        <p:nvSpPr>
          <p:cNvPr id="4" name="Rectangle 3">
            <a:extLst>
              <a:ext uri="{FF2B5EF4-FFF2-40B4-BE49-F238E27FC236}">
                <a16:creationId xmlns:a16="http://schemas.microsoft.com/office/drawing/2014/main" id="{1ACE9D85-F5CE-FC9C-4B34-80984A7087BE}"/>
              </a:ext>
            </a:extLst>
          </p:cNvPr>
          <p:cNvSpPr/>
          <p:nvPr/>
        </p:nvSpPr>
        <p:spPr>
          <a:xfrm>
            <a:off x="9996136" y="874785"/>
            <a:ext cx="4522345" cy="2225233"/>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Remove people from batch by unchecking the box or delete entire transmittal.</a:t>
            </a:r>
          </a:p>
        </p:txBody>
      </p:sp>
    </p:spTree>
    <p:custDataLst>
      <p:tags r:id="rId1"/>
    </p:custDataLst>
    <p:extLst>
      <p:ext uri="{BB962C8B-B14F-4D97-AF65-F5344CB8AC3E}">
        <p14:creationId xmlns:p14="http://schemas.microsoft.com/office/powerpoint/2010/main" val="20067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61F8-322E-9F20-22F6-66AD7F55C22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D52F255-C763-0C85-B879-B22A7CCBC8DC}"/>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3B9F7DDD-2AF0-9A70-60D3-65F24BE01132}"/>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AEAD95CB-99B0-0AEC-4AFC-03D8B812EE82}"/>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9" name="Rectangle: Rounded Corners 18">
            <a:extLst>
              <a:ext uri="{FF2B5EF4-FFF2-40B4-BE49-F238E27FC236}">
                <a16:creationId xmlns:a16="http://schemas.microsoft.com/office/drawing/2014/main" id="{73821586-1852-55C9-A919-DAF37320CE26}"/>
              </a:ext>
            </a:extLst>
          </p:cNvPr>
          <p:cNvSpPr/>
          <p:nvPr/>
        </p:nvSpPr>
        <p:spPr>
          <a:xfrm>
            <a:off x="11463172" y="4185138"/>
            <a:ext cx="3055309" cy="95176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3C837A-9650-FAB1-9FE5-C3C48A931562}"/>
              </a:ext>
            </a:extLst>
          </p:cNvPr>
          <p:cNvSpPr/>
          <p:nvPr/>
        </p:nvSpPr>
        <p:spPr>
          <a:xfrm>
            <a:off x="3592284" y="5647516"/>
            <a:ext cx="10640447" cy="4791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74DA403-7D17-30FC-ED96-7BF2869B2EB4}"/>
              </a:ext>
            </a:extLst>
          </p:cNvPr>
          <p:cNvGraphicFramePr>
            <a:graphicFrameLocks noGrp="1"/>
          </p:cNvGraphicFramePr>
          <p:nvPr>
            <p:extLst>
              <p:ext uri="{D42A27DB-BD31-4B8C-83A1-F6EECF244321}">
                <p14:modId xmlns:p14="http://schemas.microsoft.com/office/powerpoint/2010/main" val="3425948429"/>
              </p:ext>
            </p:extLst>
          </p:nvPr>
        </p:nvGraphicFramePr>
        <p:xfrm>
          <a:off x="3592284" y="5647516"/>
          <a:ext cx="11125200" cy="4119462"/>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61398">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6" name="Picture 15">
            <a:extLst>
              <a:ext uri="{FF2B5EF4-FFF2-40B4-BE49-F238E27FC236}">
                <a16:creationId xmlns:a16="http://schemas.microsoft.com/office/drawing/2014/main" id="{9D665AA4-2760-7887-7D7F-78296ACF1991}"/>
              </a:ext>
            </a:extLst>
          </p:cNvPr>
          <p:cNvPicPr>
            <a:picLocks noChangeAspect="1"/>
          </p:cNvPicPr>
          <p:nvPr/>
        </p:nvPicPr>
        <p:blipFill>
          <a:blip r:embed="rId6"/>
          <a:stretch>
            <a:fillRect/>
          </a:stretch>
        </p:blipFill>
        <p:spPr>
          <a:xfrm>
            <a:off x="3176559" y="9282319"/>
            <a:ext cx="365856" cy="325205"/>
          </a:xfrm>
          <a:prstGeom prst="rect">
            <a:avLst/>
          </a:prstGeom>
        </p:spPr>
      </p:pic>
      <p:pic>
        <p:nvPicPr>
          <p:cNvPr id="17" name="Picture 16">
            <a:extLst>
              <a:ext uri="{FF2B5EF4-FFF2-40B4-BE49-F238E27FC236}">
                <a16:creationId xmlns:a16="http://schemas.microsoft.com/office/drawing/2014/main" id="{42D7368B-56DD-7DE1-9176-498E6D3ACE77}"/>
              </a:ext>
            </a:extLst>
          </p:cNvPr>
          <p:cNvPicPr>
            <a:picLocks noChangeAspect="1"/>
          </p:cNvPicPr>
          <p:nvPr/>
        </p:nvPicPr>
        <p:blipFill>
          <a:blip r:embed="rId7"/>
          <a:stretch>
            <a:fillRect/>
          </a:stretch>
        </p:blipFill>
        <p:spPr>
          <a:xfrm>
            <a:off x="3157520" y="5649686"/>
            <a:ext cx="427650" cy="292602"/>
          </a:xfrm>
          <a:prstGeom prst="rect">
            <a:avLst/>
          </a:prstGeom>
        </p:spPr>
      </p:pic>
      <p:pic>
        <p:nvPicPr>
          <p:cNvPr id="18" name="Picture 17">
            <a:extLst>
              <a:ext uri="{FF2B5EF4-FFF2-40B4-BE49-F238E27FC236}">
                <a16:creationId xmlns:a16="http://schemas.microsoft.com/office/drawing/2014/main" id="{6AE76012-C753-B18B-4469-0B1C61CB9923}"/>
              </a:ext>
            </a:extLst>
          </p:cNvPr>
          <p:cNvPicPr>
            <a:picLocks noChangeAspect="1"/>
          </p:cNvPicPr>
          <p:nvPr/>
        </p:nvPicPr>
        <p:blipFill>
          <a:blip r:embed="rId6"/>
          <a:stretch>
            <a:fillRect/>
          </a:stretch>
        </p:blipFill>
        <p:spPr>
          <a:xfrm>
            <a:off x="3162458" y="6395697"/>
            <a:ext cx="365856" cy="325205"/>
          </a:xfrm>
          <a:prstGeom prst="rect">
            <a:avLst/>
          </a:prstGeom>
        </p:spPr>
      </p:pic>
      <p:pic>
        <p:nvPicPr>
          <p:cNvPr id="20" name="Picture 19">
            <a:extLst>
              <a:ext uri="{FF2B5EF4-FFF2-40B4-BE49-F238E27FC236}">
                <a16:creationId xmlns:a16="http://schemas.microsoft.com/office/drawing/2014/main" id="{292EEDA8-A040-8DB9-E9C0-88C6A2A8EECB}"/>
              </a:ext>
            </a:extLst>
          </p:cNvPr>
          <p:cNvPicPr>
            <a:picLocks noChangeAspect="1"/>
          </p:cNvPicPr>
          <p:nvPr/>
        </p:nvPicPr>
        <p:blipFill>
          <a:blip r:embed="rId7"/>
          <a:stretch>
            <a:fillRect/>
          </a:stretch>
        </p:blipFill>
        <p:spPr>
          <a:xfrm>
            <a:off x="3158969" y="7248734"/>
            <a:ext cx="427649" cy="292602"/>
          </a:xfrm>
          <a:prstGeom prst="rect">
            <a:avLst/>
          </a:prstGeom>
        </p:spPr>
      </p:pic>
      <p:pic>
        <p:nvPicPr>
          <p:cNvPr id="21" name="Picture 20">
            <a:extLst>
              <a:ext uri="{FF2B5EF4-FFF2-40B4-BE49-F238E27FC236}">
                <a16:creationId xmlns:a16="http://schemas.microsoft.com/office/drawing/2014/main" id="{AB2D0B7D-B59E-98B0-33D0-5D3A90E6BADC}"/>
              </a:ext>
            </a:extLst>
          </p:cNvPr>
          <p:cNvPicPr>
            <a:picLocks noChangeAspect="1"/>
          </p:cNvPicPr>
          <p:nvPr/>
        </p:nvPicPr>
        <p:blipFill>
          <a:blip r:embed="rId8"/>
          <a:stretch>
            <a:fillRect/>
          </a:stretch>
        </p:blipFill>
        <p:spPr>
          <a:xfrm>
            <a:off x="2934530" y="222798"/>
            <a:ext cx="6492803" cy="2225233"/>
          </a:xfrm>
          <a:prstGeom prst="rect">
            <a:avLst/>
          </a:prstGeom>
        </p:spPr>
      </p:pic>
    </p:spTree>
    <p:custDataLst>
      <p:tags r:id="rId1"/>
    </p:custDataLst>
    <p:extLst>
      <p:ext uri="{BB962C8B-B14F-4D97-AF65-F5344CB8AC3E}">
        <p14:creationId xmlns:p14="http://schemas.microsoft.com/office/powerpoint/2010/main" val="16680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A9FE-6C6C-D347-E4DF-56C07483DAE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C89D6FF-6BE4-3CE8-1332-1383AA9F9111}"/>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F1CF90A2-C5A0-B896-A05A-9A6CCF594145}"/>
              </a:ext>
            </a:extLst>
          </p:cNvPr>
          <p:cNvPicPr>
            <a:picLocks noChangeAspect="1"/>
          </p:cNvPicPr>
          <p:nvPr/>
        </p:nvPicPr>
        <p:blipFill>
          <a:blip r:embed="rId4"/>
          <a:stretch>
            <a:fillRect/>
          </a:stretch>
        </p:blipFill>
        <p:spPr>
          <a:xfrm>
            <a:off x="894764" y="202796"/>
            <a:ext cx="15777795" cy="9268342"/>
          </a:xfrm>
          <a:prstGeom prst="rect">
            <a:avLst/>
          </a:prstGeom>
        </p:spPr>
      </p:pic>
      <p:sp>
        <p:nvSpPr>
          <p:cNvPr id="8" name="Rectangle 7">
            <a:extLst>
              <a:ext uri="{FF2B5EF4-FFF2-40B4-BE49-F238E27FC236}">
                <a16:creationId xmlns:a16="http://schemas.microsoft.com/office/drawing/2014/main" id="{6EC4C66B-81D2-7CEA-9405-8B1161BCF5E3}"/>
              </a:ext>
            </a:extLst>
          </p:cNvPr>
          <p:cNvSpPr/>
          <p:nvPr/>
        </p:nvSpPr>
        <p:spPr>
          <a:xfrm>
            <a:off x="1077686" y="6977743"/>
            <a:ext cx="15367813" cy="1034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BD54549-20C0-2985-B780-B23184539E5F}"/>
              </a:ext>
            </a:extLst>
          </p:cNvPr>
          <p:cNvGraphicFramePr>
            <a:graphicFrameLocks noGrp="1"/>
          </p:cNvGraphicFramePr>
          <p:nvPr>
            <p:extLst>
              <p:ext uri="{D42A27DB-BD31-4B8C-83A1-F6EECF244321}">
                <p14:modId xmlns:p14="http://schemas.microsoft.com/office/powerpoint/2010/main" val="940471202"/>
              </p:ext>
            </p:extLst>
          </p:nvPr>
        </p:nvGraphicFramePr>
        <p:xfrm>
          <a:off x="1189995" y="6988629"/>
          <a:ext cx="14942633" cy="1055914"/>
        </p:xfrm>
        <a:graphic>
          <a:graphicData uri="http://schemas.openxmlformats.org/drawingml/2006/table">
            <a:tbl>
              <a:tblPr firstRow="1" bandRow="1">
                <a:tableStyleId>{D27102A9-8310-4765-A935-A1911B00CA55}</a:tableStyleId>
              </a:tblPr>
              <a:tblGrid>
                <a:gridCol w="1847119">
                  <a:extLst>
                    <a:ext uri="{9D8B030D-6E8A-4147-A177-3AD203B41FA5}">
                      <a16:colId xmlns:a16="http://schemas.microsoft.com/office/drawing/2014/main" val="1181324809"/>
                    </a:ext>
                  </a:extLst>
                </a:gridCol>
                <a:gridCol w="2188029">
                  <a:extLst>
                    <a:ext uri="{9D8B030D-6E8A-4147-A177-3AD203B41FA5}">
                      <a16:colId xmlns:a16="http://schemas.microsoft.com/office/drawing/2014/main" val="265809915"/>
                    </a:ext>
                  </a:extLst>
                </a:gridCol>
                <a:gridCol w="2808514">
                  <a:extLst>
                    <a:ext uri="{9D8B030D-6E8A-4147-A177-3AD203B41FA5}">
                      <a16:colId xmlns:a16="http://schemas.microsoft.com/office/drawing/2014/main" val="3035661314"/>
                    </a:ext>
                  </a:extLst>
                </a:gridCol>
                <a:gridCol w="1741714">
                  <a:extLst>
                    <a:ext uri="{9D8B030D-6E8A-4147-A177-3AD203B41FA5}">
                      <a16:colId xmlns:a16="http://schemas.microsoft.com/office/drawing/2014/main" val="2486729835"/>
                    </a:ext>
                  </a:extLst>
                </a:gridCol>
                <a:gridCol w="4691743">
                  <a:extLst>
                    <a:ext uri="{9D8B030D-6E8A-4147-A177-3AD203B41FA5}">
                      <a16:colId xmlns:a16="http://schemas.microsoft.com/office/drawing/2014/main" val="3297068136"/>
                    </a:ext>
                  </a:extLst>
                </a:gridCol>
                <a:gridCol w="1665514">
                  <a:extLst>
                    <a:ext uri="{9D8B030D-6E8A-4147-A177-3AD203B41FA5}">
                      <a16:colId xmlns:a16="http://schemas.microsoft.com/office/drawing/2014/main" val="3593747754"/>
                    </a:ext>
                  </a:extLst>
                </a:gridCol>
              </a:tblGrid>
              <a:tr h="361398">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 Aaron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24402">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Ralph Combs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Thomas Coon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bl>
          </a:graphicData>
        </a:graphic>
      </p:graphicFrame>
      <p:pic>
        <p:nvPicPr>
          <p:cNvPr id="10" name="Picture 9">
            <a:extLst>
              <a:ext uri="{FF2B5EF4-FFF2-40B4-BE49-F238E27FC236}">
                <a16:creationId xmlns:a16="http://schemas.microsoft.com/office/drawing/2014/main" id="{884C7C24-4E6F-1828-2964-690D9FACA0D1}"/>
              </a:ext>
            </a:extLst>
          </p:cNvPr>
          <p:cNvPicPr>
            <a:picLocks noChangeAspect="1"/>
          </p:cNvPicPr>
          <p:nvPr/>
        </p:nvPicPr>
        <p:blipFill>
          <a:blip r:embed="rId5"/>
          <a:stretch>
            <a:fillRect/>
          </a:stretch>
        </p:blipFill>
        <p:spPr>
          <a:xfrm>
            <a:off x="1189995" y="3531189"/>
            <a:ext cx="8521199" cy="2920411"/>
          </a:xfrm>
          <a:prstGeom prst="rect">
            <a:avLst/>
          </a:prstGeom>
        </p:spPr>
      </p:pic>
      <p:sp>
        <p:nvSpPr>
          <p:cNvPr id="7" name="Rectangle: Rounded Corners 6">
            <a:extLst>
              <a:ext uri="{FF2B5EF4-FFF2-40B4-BE49-F238E27FC236}">
                <a16:creationId xmlns:a16="http://schemas.microsoft.com/office/drawing/2014/main" id="{BB57874B-35BD-5B48-59CD-CA75F7C1CA7E}"/>
              </a:ext>
            </a:extLst>
          </p:cNvPr>
          <p:cNvSpPr/>
          <p:nvPr/>
        </p:nvSpPr>
        <p:spPr>
          <a:xfrm>
            <a:off x="1189996" y="6091508"/>
            <a:ext cx="8537327" cy="31034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72A894-A360-F1BC-E189-2AEC2525C92C}"/>
              </a:ext>
            </a:extLst>
          </p:cNvPr>
          <p:cNvPicPr>
            <a:picLocks noChangeAspect="1"/>
          </p:cNvPicPr>
          <p:nvPr/>
        </p:nvPicPr>
        <p:blipFill>
          <a:blip r:embed="rId6"/>
          <a:stretch>
            <a:fillRect/>
          </a:stretch>
        </p:blipFill>
        <p:spPr>
          <a:xfrm>
            <a:off x="1189995" y="1709055"/>
            <a:ext cx="4515874" cy="680785"/>
          </a:xfrm>
          <a:prstGeom prst="rect">
            <a:avLst/>
          </a:prstGeom>
        </p:spPr>
      </p:pic>
      <p:pic>
        <p:nvPicPr>
          <p:cNvPr id="4" name="Picture 3">
            <a:extLst>
              <a:ext uri="{FF2B5EF4-FFF2-40B4-BE49-F238E27FC236}">
                <a16:creationId xmlns:a16="http://schemas.microsoft.com/office/drawing/2014/main" id="{002BE3E9-D234-7977-C01B-72E7AD1B258D}"/>
              </a:ext>
            </a:extLst>
          </p:cNvPr>
          <p:cNvPicPr>
            <a:picLocks noChangeAspect="1"/>
          </p:cNvPicPr>
          <p:nvPr/>
        </p:nvPicPr>
        <p:blipFill>
          <a:blip r:embed="rId7"/>
          <a:stretch>
            <a:fillRect/>
          </a:stretch>
        </p:blipFill>
        <p:spPr>
          <a:xfrm>
            <a:off x="1077686" y="1850921"/>
            <a:ext cx="4771893" cy="538919"/>
          </a:xfrm>
          <a:prstGeom prst="rect">
            <a:avLst/>
          </a:prstGeom>
          <a:effectLst/>
        </p:spPr>
      </p:pic>
    </p:spTree>
    <p:custDataLst>
      <p:tags r:id="rId1"/>
    </p:custDataLst>
    <p:extLst>
      <p:ext uri="{BB962C8B-B14F-4D97-AF65-F5344CB8AC3E}">
        <p14:creationId xmlns:p14="http://schemas.microsoft.com/office/powerpoint/2010/main" val="29724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B3FE-AA65-147D-D085-7B05B0C2A64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2665584-74BB-ABAC-88E5-5C9EE01BD5E8}"/>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9" name="Group 18">
            <a:extLst>
              <a:ext uri="{FF2B5EF4-FFF2-40B4-BE49-F238E27FC236}">
                <a16:creationId xmlns:a16="http://schemas.microsoft.com/office/drawing/2014/main" id="{A4AED3DA-15B1-61CB-3F15-01A30CD3018D}"/>
              </a:ext>
            </a:extLst>
          </p:cNvPr>
          <p:cNvGrpSpPr/>
          <p:nvPr/>
        </p:nvGrpSpPr>
        <p:grpSpPr>
          <a:xfrm>
            <a:off x="2107406" y="282462"/>
            <a:ext cx="13125450" cy="8837725"/>
            <a:chOff x="2107406" y="282462"/>
            <a:chExt cx="13125450" cy="8837725"/>
          </a:xfrm>
        </p:grpSpPr>
        <p:grpSp>
          <p:nvGrpSpPr>
            <p:cNvPr id="14" name="Group 13">
              <a:extLst>
                <a:ext uri="{FF2B5EF4-FFF2-40B4-BE49-F238E27FC236}">
                  <a16:creationId xmlns:a16="http://schemas.microsoft.com/office/drawing/2014/main" id="{F852BB99-BCD0-E44C-20B9-0241FC096496}"/>
                </a:ext>
              </a:extLst>
            </p:cNvPr>
            <p:cNvGrpSpPr/>
            <p:nvPr/>
          </p:nvGrpSpPr>
          <p:grpSpPr>
            <a:xfrm>
              <a:off x="2107406" y="282462"/>
              <a:ext cx="13125450" cy="8837725"/>
              <a:chOff x="2107406" y="282462"/>
              <a:chExt cx="13125450" cy="8837725"/>
            </a:xfrm>
          </p:grpSpPr>
          <p:grpSp>
            <p:nvGrpSpPr>
              <p:cNvPr id="8" name="Group 7">
                <a:extLst>
                  <a:ext uri="{FF2B5EF4-FFF2-40B4-BE49-F238E27FC236}">
                    <a16:creationId xmlns:a16="http://schemas.microsoft.com/office/drawing/2014/main" id="{0546C305-4813-EA2F-6448-ACD87F11FE48}"/>
                  </a:ext>
                </a:extLst>
              </p:cNvPr>
              <p:cNvGrpSpPr/>
              <p:nvPr/>
            </p:nvGrpSpPr>
            <p:grpSpPr>
              <a:xfrm>
                <a:off x="2107406" y="282462"/>
                <a:ext cx="13125450" cy="8837725"/>
                <a:chOff x="2107406" y="282462"/>
                <a:chExt cx="13125450" cy="8837725"/>
              </a:xfrm>
            </p:grpSpPr>
            <p:grpSp>
              <p:nvGrpSpPr>
                <p:cNvPr id="6" name="Group 5">
                  <a:extLst>
                    <a:ext uri="{FF2B5EF4-FFF2-40B4-BE49-F238E27FC236}">
                      <a16:creationId xmlns:a16="http://schemas.microsoft.com/office/drawing/2014/main" id="{41200EEA-0D22-54BB-4A4C-B8E689599A50}"/>
                    </a:ext>
                  </a:extLst>
                </p:cNvPr>
                <p:cNvGrpSpPr/>
                <p:nvPr/>
              </p:nvGrpSpPr>
              <p:grpSpPr>
                <a:xfrm>
                  <a:off x="2107406" y="282462"/>
                  <a:ext cx="13125450" cy="8837725"/>
                  <a:chOff x="2107406" y="282462"/>
                  <a:chExt cx="13125450" cy="8837725"/>
                </a:xfrm>
              </p:grpSpPr>
              <p:pic>
                <p:nvPicPr>
                  <p:cNvPr id="3" name="Picture 2">
                    <a:extLst>
                      <a:ext uri="{FF2B5EF4-FFF2-40B4-BE49-F238E27FC236}">
                        <a16:creationId xmlns:a16="http://schemas.microsoft.com/office/drawing/2014/main" id="{0C7468A4-FB5F-0BCB-B868-51FEF1D9E6BF}"/>
                      </a:ext>
                    </a:extLst>
                  </p:cNvPr>
                  <p:cNvPicPr>
                    <a:picLocks noChangeAspect="1"/>
                  </p:cNvPicPr>
                  <p:nvPr/>
                </p:nvPicPr>
                <p:blipFill>
                  <a:blip r:embed="rId4"/>
                  <a:stretch>
                    <a:fillRect/>
                  </a:stretch>
                </p:blipFill>
                <p:spPr>
                  <a:xfrm>
                    <a:off x="2107406" y="633412"/>
                    <a:ext cx="13125450" cy="8486775"/>
                  </a:xfrm>
                  <a:prstGeom prst="rect">
                    <a:avLst/>
                  </a:prstGeom>
                </p:spPr>
              </p:pic>
              <p:pic>
                <p:nvPicPr>
                  <p:cNvPr id="5" name="Picture 4">
                    <a:extLst>
                      <a:ext uri="{FF2B5EF4-FFF2-40B4-BE49-F238E27FC236}">
                        <a16:creationId xmlns:a16="http://schemas.microsoft.com/office/drawing/2014/main" id="{C930E190-EA6E-FD79-B9F6-03919950319F}"/>
                      </a:ext>
                    </a:extLst>
                  </p:cNvPr>
                  <p:cNvPicPr>
                    <a:picLocks noChangeAspect="1"/>
                  </p:cNvPicPr>
                  <p:nvPr/>
                </p:nvPicPr>
                <p:blipFill>
                  <a:blip r:embed="rId5"/>
                  <a:stretch>
                    <a:fillRect/>
                  </a:stretch>
                </p:blipFill>
                <p:spPr>
                  <a:xfrm>
                    <a:off x="2164556" y="282462"/>
                    <a:ext cx="13068300" cy="2533650"/>
                  </a:xfrm>
                  <a:prstGeom prst="rect">
                    <a:avLst/>
                  </a:prstGeom>
                </p:spPr>
              </p:pic>
            </p:grpSp>
            <p:sp>
              <p:nvSpPr>
                <p:cNvPr id="7" name="TextBox 6">
                  <a:extLst>
                    <a:ext uri="{FF2B5EF4-FFF2-40B4-BE49-F238E27FC236}">
                      <a16:creationId xmlns:a16="http://schemas.microsoft.com/office/drawing/2014/main" id="{FFEA793A-4056-8BE8-54C3-43F043D26291}"/>
                    </a:ext>
                  </a:extLst>
                </p:cNvPr>
                <p:cNvSpPr txBox="1"/>
                <p:nvPr/>
              </p:nvSpPr>
              <p:spPr>
                <a:xfrm>
                  <a:off x="12517819" y="3990228"/>
                  <a:ext cx="1907629" cy="646331"/>
                </a:xfrm>
                <a:prstGeom prst="rect">
                  <a:avLst/>
                </a:prstGeom>
                <a:solidFill>
                  <a:schemeClr val="bg1"/>
                </a:solidFill>
              </p:spPr>
              <p:txBody>
                <a:bodyPr wrap="square" rtlCol="0">
                  <a:spAutoFit/>
                </a:bodyPr>
                <a:lstStyle/>
                <a:p>
                  <a:pPr algn="l"/>
                  <a:r>
                    <a:rPr lang="en-US" sz="1200" dirty="0"/>
                    <a:t>Address1</a:t>
                  </a:r>
                </a:p>
                <a:p>
                  <a:pPr algn="l"/>
                  <a:r>
                    <a:rPr lang="en-US" sz="1200" dirty="0"/>
                    <a:t>New Paris, OH</a:t>
                  </a:r>
                </a:p>
                <a:p>
                  <a:pPr algn="l"/>
                  <a:r>
                    <a:rPr lang="en-US" sz="1200" dirty="0"/>
                    <a:t>USA</a:t>
                  </a:r>
                </a:p>
              </p:txBody>
            </p:sp>
          </p:grpSp>
          <p:sp>
            <p:nvSpPr>
              <p:cNvPr id="2" name="TextBox 1">
                <a:extLst>
                  <a:ext uri="{FF2B5EF4-FFF2-40B4-BE49-F238E27FC236}">
                    <a16:creationId xmlns:a16="http://schemas.microsoft.com/office/drawing/2014/main" id="{A746335C-860A-2117-07EF-A1673F0A35B2}"/>
                  </a:ext>
                </a:extLst>
              </p:cNvPr>
              <p:cNvSpPr txBox="1"/>
              <p:nvPr/>
            </p:nvSpPr>
            <p:spPr>
              <a:xfrm>
                <a:off x="2308934" y="1796155"/>
                <a:ext cx="4305300" cy="338554"/>
              </a:xfrm>
              <a:prstGeom prst="rect">
                <a:avLst/>
              </a:prstGeom>
              <a:solidFill>
                <a:schemeClr val="bg1"/>
              </a:solidFill>
              <a:ln>
                <a:solidFill>
                  <a:schemeClr val="bg1"/>
                </a:solidFill>
              </a:ln>
            </p:spPr>
            <p:txBody>
              <a:bodyPr wrap="square" rtlCol="0">
                <a:spAutoFit/>
              </a:bodyPr>
              <a:lstStyle/>
              <a:p>
                <a:pPr algn="l"/>
                <a:r>
                  <a:rPr lang="en-US" b="1"/>
                  <a:t>Total Selected to Pay:  $97.50</a:t>
                </a:r>
              </a:p>
            </p:txBody>
          </p:sp>
          <p:sp>
            <p:nvSpPr>
              <p:cNvPr id="12" name="TextBox 11">
                <a:extLst>
                  <a:ext uri="{FF2B5EF4-FFF2-40B4-BE49-F238E27FC236}">
                    <a16:creationId xmlns:a16="http://schemas.microsoft.com/office/drawing/2014/main" id="{2BD8C52B-C71E-7DE7-AE9D-3D114FA714EE}"/>
                  </a:ext>
                </a:extLst>
              </p:cNvPr>
              <p:cNvSpPr txBox="1"/>
              <p:nvPr/>
            </p:nvSpPr>
            <p:spPr>
              <a:xfrm>
                <a:off x="2806330" y="7014594"/>
                <a:ext cx="8779812" cy="646331"/>
              </a:xfrm>
              <a:prstGeom prst="rect">
                <a:avLst/>
              </a:prstGeom>
              <a:solidFill>
                <a:srgbClr val="F9F9F9"/>
              </a:solidFill>
              <a:ln>
                <a:solidFill>
                  <a:schemeClr val="bg1"/>
                </a:solidFill>
              </a:ln>
            </p:spPr>
            <p:txBody>
              <a:bodyPr wrap="square" rtlCol="0">
                <a:spAutoFit/>
              </a:bodyPr>
              <a:lstStyle/>
              <a:p>
                <a:pPr algn="l"/>
                <a:r>
                  <a:rPr lang="en-US" sz="1800" b="1">
                    <a:solidFill>
                      <a:srgbClr val="FF0000"/>
                    </a:solidFill>
                  </a:rPr>
                  <a:t>*</a:t>
                </a:r>
                <a:r>
                  <a:rPr lang="en-US" sz="1800" b="1"/>
                  <a:t> </a:t>
                </a:r>
                <a:r>
                  <a:rPr lang="en-US" sz="1800"/>
                  <a:t>By Clicking the Submit button below, I authorize the American Legion to make a one-time charge on 2/18/2025 for $97.50.</a:t>
                </a:r>
              </a:p>
            </p:txBody>
          </p:sp>
        </p:grpSp>
        <p:sp>
          <p:nvSpPr>
            <p:cNvPr id="9" name="Rectangle 8">
              <a:extLst>
                <a:ext uri="{FF2B5EF4-FFF2-40B4-BE49-F238E27FC236}">
                  <a16:creationId xmlns:a16="http://schemas.microsoft.com/office/drawing/2014/main" id="{38DDEF04-0655-F9F5-B933-0C498DDC3CCF}"/>
                </a:ext>
              </a:extLst>
            </p:cNvPr>
            <p:cNvSpPr/>
            <p:nvPr/>
          </p:nvSpPr>
          <p:spPr>
            <a:xfrm>
              <a:off x="2871537" y="7079586"/>
              <a:ext cx="8650437" cy="566897"/>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108179-4856-95A0-0AF5-E7333735600E}"/>
                </a:ext>
              </a:extLst>
            </p:cNvPr>
            <p:cNvSpPr txBox="1"/>
            <p:nvPr/>
          </p:nvSpPr>
          <p:spPr>
            <a:xfrm>
              <a:off x="3020752" y="7083476"/>
              <a:ext cx="8292676" cy="584775"/>
            </a:xfrm>
            <a:prstGeom prst="rect">
              <a:avLst/>
            </a:prstGeom>
            <a:noFill/>
          </p:spPr>
          <p:txBody>
            <a:bodyPr wrap="square">
              <a:spAutoFit/>
            </a:bodyPr>
            <a:lstStyle/>
            <a:p>
              <a:pPr algn="l"/>
              <a:r>
                <a:rPr lang="en-US" sz="1600" b="1" dirty="0">
                  <a:solidFill>
                    <a:srgbClr val="FF0000"/>
                  </a:solidFill>
                </a:rPr>
                <a:t>*</a:t>
              </a:r>
              <a:r>
                <a:rPr lang="en-US" sz="1600" b="1" dirty="0"/>
                <a:t> By Clicking the Submit button below, I authorize the American Legion to make a one-time charge on </a:t>
              </a:r>
              <a:r>
                <a:rPr lang="en-US" b="1" dirty="0"/>
                <a:t>2/3</a:t>
              </a:r>
              <a:r>
                <a:rPr lang="en-US" sz="1600" b="1" dirty="0"/>
                <a:t>/2026 for $97.50.</a:t>
              </a:r>
            </a:p>
          </p:txBody>
        </p:sp>
      </p:grpSp>
      <p:pic>
        <p:nvPicPr>
          <p:cNvPr id="10" name="Picture 9">
            <a:extLst>
              <a:ext uri="{FF2B5EF4-FFF2-40B4-BE49-F238E27FC236}">
                <a16:creationId xmlns:a16="http://schemas.microsoft.com/office/drawing/2014/main" id="{7CAD9930-CAB4-B4E2-E9AC-5DB96C2DFF65}"/>
              </a:ext>
            </a:extLst>
          </p:cNvPr>
          <p:cNvPicPr>
            <a:picLocks noChangeAspect="1"/>
          </p:cNvPicPr>
          <p:nvPr/>
        </p:nvPicPr>
        <p:blipFill>
          <a:blip r:embed="rId6"/>
          <a:stretch>
            <a:fillRect/>
          </a:stretch>
        </p:blipFill>
        <p:spPr>
          <a:xfrm>
            <a:off x="8186250" y="3990228"/>
            <a:ext cx="3645414" cy="2533651"/>
          </a:xfrm>
          <a:prstGeom prst="rect">
            <a:avLst/>
          </a:prstGeom>
          <a:ln w="19050">
            <a:solidFill>
              <a:schemeClr val="accent1"/>
            </a:solidFill>
          </a:ln>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35102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851897"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4DB8F87-8CE2-AEAA-1F89-F66F972C6450}"/>
              </a:ext>
            </a:extLst>
          </p:cNvPr>
          <p:cNvGrpSpPr/>
          <p:nvPr/>
        </p:nvGrpSpPr>
        <p:grpSpPr>
          <a:xfrm>
            <a:off x="4888092" y="787978"/>
            <a:ext cx="10207981" cy="9483682"/>
            <a:chOff x="3566140" y="134959"/>
            <a:chExt cx="10207981" cy="9483682"/>
          </a:xfrm>
        </p:grpSpPr>
        <p:grpSp>
          <p:nvGrpSpPr>
            <p:cNvPr id="4" name="Group 3">
              <a:extLst>
                <a:ext uri="{FF2B5EF4-FFF2-40B4-BE49-F238E27FC236}">
                  <a16:creationId xmlns:a16="http://schemas.microsoft.com/office/drawing/2014/main" id="{125C0121-8C0C-275E-ED97-93EB816580BD}"/>
                </a:ext>
              </a:extLst>
            </p:cNvPr>
            <p:cNvGrpSpPr/>
            <p:nvPr/>
          </p:nvGrpSpPr>
          <p:grpSpPr>
            <a:xfrm>
              <a:off x="3566140" y="134959"/>
              <a:ext cx="10207981" cy="9483682"/>
              <a:chOff x="5883163" y="27790"/>
              <a:chExt cx="10207981" cy="9483682"/>
            </a:xfrm>
          </p:grpSpPr>
          <p:grpSp>
            <p:nvGrpSpPr>
              <p:cNvPr id="5" name="Group 4">
                <a:extLst>
                  <a:ext uri="{FF2B5EF4-FFF2-40B4-BE49-F238E27FC236}">
                    <a16:creationId xmlns:a16="http://schemas.microsoft.com/office/drawing/2014/main" id="{B451973F-10E3-6399-5910-81B64E1831D7}"/>
                  </a:ext>
                </a:extLst>
              </p:cNvPr>
              <p:cNvGrpSpPr/>
              <p:nvPr/>
            </p:nvGrpSpPr>
            <p:grpSpPr>
              <a:xfrm>
                <a:off x="5883163" y="27790"/>
                <a:ext cx="10207981" cy="9483682"/>
                <a:chOff x="6990735" y="29028"/>
                <a:chExt cx="10207981" cy="9483682"/>
              </a:xfrm>
            </p:grpSpPr>
            <p:grpSp>
              <p:nvGrpSpPr>
                <p:cNvPr id="10" name="Group 9">
                  <a:extLst>
                    <a:ext uri="{FF2B5EF4-FFF2-40B4-BE49-F238E27FC236}">
                      <a16:creationId xmlns:a16="http://schemas.microsoft.com/office/drawing/2014/main" id="{0776ACB1-E133-2397-74AF-634E168CFC43}"/>
                    </a:ext>
                  </a:extLst>
                </p:cNvPr>
                <p:cNvGrpSpPr/>
                <p:nvPr/>
              </p:nvGrpSpPr>
              <p:grpSpPr>
                <a:xfrm>
                  <a:off x="6990735" y="202523"/>
                  <a:ext cx="10025162" cy="9310187"/>
                  <a:chOff x="6990735" y="202523"/>
                  <a:chExt cx="10025162" cy="9310187"/>
                </a:xfrm>
              </p:grpSpPr>
              <p:grpSp>
                <p:nvGrpSpPr>
                  <p:cNvPr id="14" name="Group 13">
                    <a:extLst>
                      <a:ext uri="{FF2B5EF4-FFF2-40B4-BE49-F238E27FC236}">
                        <a16:creationId xmlns:a16="http://schemas.microsoft.com/office/drawing/2014/main" id="{8FC14CF4-547B-1601-06D2-90EAC334C6DA}"/>
                      </a:ext>
                    </a:extLst>
                  </p:cNvPr>
                  <p:cNvGrpSpPr/>
                  <p:nvPr/>
                </p:nvGrpSpPr>
                <p:grpSpPr>
                  <a:xfrm>
                    <a:off x="6990735" y="202523"/>
                    <a:ext cx="10025162" cy="9310187"/>
                    <a:chOff x="7342961" y="202523"/>
                    <a:chExt cx="9676525" cy="8941477"/>
                  </a:xfrm>
                </p:grpSpPr>
                <p:pic>
                  <p:nvPicPr>
                    <p:cNvPr id="16" name="Picture 15">
                      <a:extLst>
                        <a:ext uri="{FF2B5EF4-FFF2-40B4-BE49-F238E27FC236}">
                          <a16:creationId xmlns:a16="http://schemas.microsoft.com/office/drawing/2014/main" id="{CFFB4813-9076-D605-87DF-2C1A5C968F6C}"/>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17" name="Rectangle 16">
                      <a:extLst>
                        <a:ext uri="{FF2B5EF4-FFF2-40B4-BE49-F238E27FC236}">
                          <a16:creationId xmlns:a16="http://schemas.microsoft.com/office/drawing/2014/main" id="{50174E6D-BE5C-BDC7-FDFF-E57323027864}"/>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12AE860-DD2E-E2C3-1B07-2F755C843F23}"/>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D6E5AE1-A443-D451-C277-8FE0C65589C5}"/>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13" name="Picture 12">
                  <a:extLst>
                    <a:ext uri="{FF2B5EF4-FFF2-40B4-BE49-F238E27FC236}">
                      <a16:creationId xmlns:a16="http://schemas.microsoft.com/office/drawing/2014/main" id="{4247A486-55E9-075A-D4F8-E2EE1FD129FA}"/>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6" name="Picture 5">
                <a:extLst>
                  <a:ext uri="{FF2B5EF4-FFF2-40B4-BE49-F238E27FC236}">
                    <a16:creationId xmlns:a16="http://schemas.microsoft.com/office/drawing/2014/main" id="{A1AFBE36-21E3-BEAC-BE6C-05A2F45E22BF}"/>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0" name="Picture 19">
              <a:extLst>
                <a:ext uri="{FF2B5EF4-FFF2-40B4-BE49-F238E27FC236}">
                  <a16:creationId xmlns:a16="http://schemas.microsoft.com/office/drawing/2014/main" id="{43AC14A7-0990-4DD1-C708-578E4A728F01}"/>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408007" y="1194670"/>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22" name="Picture 21">
            <a:extLst>
              <a:ext uri="{FF2B5EF4-FFF2-40B4-BE49-F238E27FC236}">
                <a16:creationId xmlns:a16="http://schemas.microsoft.com/office/drawing/2014/main" id="{F466CFB0-424D-26C5-A4DB-AB887BB8EEC6}"/>
              </a:ext>
            </a:extLst>
          </p:cNvPr>
          <p:cNvPicPr>
            <a:picLocks noChangeAspect="1"/>
          </p:cNvPicPr>
          <p:nvPr/>
        </p:nvPicPr>
        <p:blipFill>
          <a:blip r:embed="rId7"/>
          <a:stretch>
            <a:fillRect/>
          </a:stretch>
        </p:blipFill>
        <p:spPr>
          <a:xfrm>
            <a:off x="6427379" y="2797723"/>
            <a:ext cx="5875014" cy="663502"/>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7536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E3AC-3636-DCD7-EE8E-B3B3B76A922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C082CB6-9306-212C-E61F-8E54B0DE784E}"/>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6" name="Group 15">
            <a:extLst>
              <a:ext uri="{FF2B5EF4-FFF2-40B4-BE49-F238E27FC236}">
                <a16:creationId xmlns:a16="http://schemas.microsoft.com/office/drawing/2014/main" id="{5FD1FD95-99D6-557D-71A0-C0773B377E62}"/>
              </a:ext>
            </a:extLst>
          </p:cNvPr>
          <p:cNvGrpSpPr/>
          <p:nvPr/>
        </p:nvGrpSpPr>
        <p:grpSpPr>
          <a:xfrm>
            <a:off x="1629044" y="324914"/>
            <a:ext cx="13941718" cy="9103771"/>
            <a:chOff x="1629044" y="367367"/>
            <a:chExt cx="13941718" cy="9103771"/>
          </a:xfrm>
        </p:grpSpPr>
        <p:pic>
          <p:nvPicPr>
            <p:cNvPr id="11" name="Picture 10">
              <a:extLst>
                <a:ext uri="{FF2B5EF4-FFF2-40B4-BE49-F238E27FC236}">
                  <a16:creationId xmlns:a16="http://schemas.microsoft.com/office/drawing/2014/main" id="{353688BE-1A9F-6E2C-64FC-2BF9C9FCB334}"/>
                </a:ext>
              </a:extLst>
            </p:cNvPr>
            <p:cNvPicPr>
              <a:picLocks noChangeAspect="1"/>
            </p:cNvPicPr>
            <p:nvPr/>
          </p:nvPicPr>
          <p:blipFill>
            <a:blip r:embed="rId4"/>
            <a:stretch>
              <a:fillRect/>
            </a:stretch>
          </p:blipFill>
          <p:spPr>
            <a:xfrm>
              <a:off x="1629044" y="367367"/>
              <a:ext cx="13941718" cy="9103771"/>
            </a:xfrm>
            <a:prstGeom prst="rect">
              <a:avLst/>
            </a:prstGeom>
          </p:spPr>
        </p:pic>
        <p:sp>
          <p:nvSpPr>
            <p:cNvPr id="13" name="TextBox 12">
              <a:extLst>
                <a:ext uri="{FF2B5EF4-FFF2-40B4-BE49-F238E27FC236}">
                  <a16:creationId xmlns:a16="http://schemas.microsoft.com/office/drawing/2014/main" id="{F32FF101-3E97-FFA2-C59A-37352FF5B36B}"/>
                </a:ext>
              </a:extLst>
            </p:cNvPr>
            <p:cNvSpPr txBox="1"/>
            <p:nvPr/>
          </p:nvSpPr>
          <p:spPr>
            <a:xfrm>
              <a:off x="1746440" y="963248"/>
              <a:ext cx="4305300" cy="338554"/>
            </a:xfrm>
            <a:prstGeom prst="rect">
              <a:avLst/>
            </a:prstGeom>
            <a:solidFill>
              <a:schemeClr val="bg1"/>
            </a:solidFill>
            <a:ln>
              <a:solidFill>
                <a:schemeClr val="bg1"/>
              </a:solidFill>
            </a:ln>
          </p:spPr>
          <p:txBody>
            <a:bodyPr wrap="square" rtlCol="0">
              <a:spAutoFit/>
            </a:bodyPr>
            <a:lstStyle/>
            <a:p>
              <a:pPr algn="l"/>
              <a:r>
                <a:rPr lang="en-US" b="1"/>
                <a:t>Total Selected to Pay:  $97.50</a:t>
              </a:r>
            </a:p>
          </p:txBody>
        </p:sp>
        <p:sp>
          <p:nvSpPr>
            <p:cNvPr id="4" name="TextBox 3">
              <a:extLst>
                <a:ext uri="{FF2B5EF4-FFF2-40B4-BE49-F238E27FC236}">
                  <a16:creationId xmlns:a16="http://schemas.microsoft.com/office/drawing/2014/main" id="{40805080-F3AD-F3AA-311D-6F99C9AED91E}"/>
                </a:ext>
              </a:extLst>
            </p:cNvPr>
            <p:cNvSpPr txBox="1"/>
            <p:nvPr/>
          </p:nvSpPr>
          <p:spPr>
            <a:xfrm>
              <a:off x="2324976" y="7079586"/>
              <a:ext cx="8779812" cy="646331"/>
            </a:xfrm>
            <a:prstGeom prst="rect">
              <a:avLst/>
            </a:prstGeom>
            <a:solidFill>
              <a:srgbClr val="F9F9F9"/>
            </a:solidFill>
            <a:ln>
              <a:solidFill>
                <a:schemeClr val="bg1"/>
              </a:solidFill>
            </a:ln>
          </p:spPr>
          <p:txBody>
            <a:bodyPr wrap="square" rtlCol="0">
              <a:spAutoFit/>
            </a:bodyPr>
            <a:lstStyle/>
            <a:p>
              <a:pPr algn="l"/>
              <a:r>
                <a:rPr lang="en-US" sz="1800" b="1" dirty="0">
                  <a:solidFill>
                    <a:srgbClr val="FF0000"/>
                  </a:solidFill>
                </a:rPr>
                <a:t>*</a:t>
              </a:r>
              <a:r>
                <a:rPr lang="en-US" sz="1800" b="1" dirty="0"/>
                <a:t> By Clicking the Submit button below, I authorize the American Legion to make a one-time charge on 2/3/2026 for $97.50.</a:t>
              </a:r>
            </a:p>
          </p:txBody>
        </p:sp>
      </p:grpSp>
      <p:sp>
        <p:nvSpPr>
          <p:cNvPr id="17" name="Arrow: Right 16">
            <a:extLst>
              <a:ext uri="{FF2B5EF4-FFF2-40B4-BE49-F238E27FC236}">
                <a16:creationId xmlns:a16="http://schemas.microsoft.com/office/drawing/2014/main" id="{9212D87C-9F45-943A-3B55-A67F7BFB2552}"/>
              </a:ext>
            </a:extLst>
          </p:cNvPr>
          <p:cNvSpPr/>
          <p:nvPr/>
        </p:nvSpPr>
        <p:spPr>
          <a:xfrm>
            <a:off x="618392" y="8434074"/>
            <a:ext cx="1010652" cy="994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03CD9B-81AA-8739-B293-5D837F2B72FA}"/>
              </a:ext>
            </a:extLst>
          </p:cNvPr>
          <p:cNvSpPr txBox="1"/>
          <p:nvPr/>
        </p:nvSpPr>
        <p:spPr>
          <a:xfrm>
            <a:off x="12599705" y="3799159"/>
            <a:ext cx="1907629" cy="830997"/>
          </a:xfrm>
          <a:prstGeom prst="rect">
            <a:avLst/>
          </a:prstGeom>
          <a:solidFill>
            <a:schemeClr val="bg1"/>
          </a:solidFill>
        </p:spPr>
        <p:txBody>
          <a:bodyPr wrap="square" rtlCol="0">
            <a:spAutoFit/>
          </a:bodyPr>
          <a:lstStyle/>
          <a:p>
            <a:pPr algn="l"/>
            <a:r>
              <a:rPr lang="en-US" sz="1200" dirty="0"/>
              <a:t>Address1</a:t>
            </a:r>
          </a:p>
          <a:p>
            <a:pPr algn="l"/>
            <a:r>
              <a:rPr lang="en-US" sz="1200" dirty="0"/>
              <a:t>New Paris, OH</a:t>
            </a:r>
          </a:p>
          <a:p>
            <a:pPr algn="l"/>
            <a:r>
              <a:rPr lang="en-US" sz="1200" dirty="0"/>
              <a:t>USA</a:t>
            </a:r>
          </a:p>
          <a:p>
            <a:pPr algn="l"/>
            <a:endParaRPr lang="en-US" sz="1200" dirty="0"/>
          </a:p>
        </p:txBody>
      </p:sp>
      <p:sp>
        <p:nvSpPr>
          <p:cNvPr id="3" name="TextBox 2">
            <a:extLst>
              <a:ext uri="{FF2B5EF4-FFF2-40B4-BE49-F238E27FC236}">
                <a16:creationId xmlns:a16="http://schemas.microsoft.com/office/drawing/2014/main" id="{28B5AE2F-87AA-5632-F22D-080E11F071A7}"/>
              </a:ext>
            </a:extLst>
          </p:cNvPr>
          <p:cNvSpPr txBox="1"/>
          <p:nvPr/>
        </p:nvSpPr>
        <p:spPr>
          <a:xfrm>
            <a:off x="4247519" y="6464033"/>
            <a:ext cx="1804221" cy="276999"/>
          </a:xfrm>
          <a:prstGeom prst="rect">
            <a:avLst/>
          </a:prstGeom>
          <a:solidFill>
            <a:schemeClr val="bg1"/>
          </a:solidFill>
          <a:ln>
            <a:solidFill>
              <a:schemeClr val="bg2"/>
            </a:solidFill>
          </a:ln>
        </p:spPr>
        <p:txBody>
          <a:bodyPr wrap="square" rtlCol="0">
            <a:spAutoFit/>
          </a:bodyPr>
          <a:lstStyle/>
          <a:p>
            <a:pPr algn="l"/>
            <a:r>
              <a:rPr lang="en-US" sz="1200" dirty="0"/>
              <a:t>OH Squad  360 AL</a:t>
            </a:r>
          </a:p>
        </p:txBody>
      </p:sp>
    </p:spTree>
    <p:custDataLst>
      <p:tags r:id="rId1"/>
    </p:custDataLst>
    <p:extLst>
      <p:ext uri="{BB962C8B-B14F-4D97-AF65-F5344CB8AC3E}">
        <p14:creationId xmlns:p14="http://schemas.microsoft.com/office/powerpoint/2010/main" val="3719482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D1E5-CB10-9DD3-0CE6-FA3EC1FFC18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F7E984A-180D-FDCD-2E92-E770A85B162C}"/>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4" name="Group 3">
            <a:extLst>
              <a:ext uri="{FF2B5EF4-FFF2-40B4-BE49-F238E27FC236}">
                <a16:creationId xmlns:a16="http://schemas.microsoft.com/office/drawing/2014/main" id="{F697DF5F-7A2E-35C6-DE0B-E3092937008C}"/>
              </a:ext>
            </a:extLst>
          </p:cNvPr>
          <p:cNvGrpSpPr/>
          <p:nvPr/>
        </p:nvGrpSpPr>
        <p:grpSpPr>
          <a:xfrm>
            <a:off x="387989" y="282462"/>
            <a:ext cx="16564283" cy="7595446"/>
            <a:chOff x="387989" y="282462"/>
            <a:chExt cx="16564283" cy="7595446"/>
          </a:xfrm>
        </p:grpSpPr>
        <p:pic>
          <p:nvPicPr>
            <p:cNvPr id="5" name="Picture 4">
              <a:extLst>
                <a:ext uri="{FF2B5EF4-FFF2-40B4-BE49-F238E27FC236}">
                  <a16:creationId xmlns:a16="http://schemas.microsoft.com/office/drawing/2014/main" id="{8958FCE8-5554-A974-FA48-41DA2CF8F2E7}"/>
                </a:ext>
              </a:extLst>
            </p:cNvPr>
            <p:cNvPicPr>
              <a:picLocks noChangeAspect="1"/>
            </p:cNvPicPr>
            <p:nvPr/>
          </p:nvPicPr>
          <p:blipFill>
            <a:blip r:embed="rId4"/>
            <a:stretch>
              <a:fillRect/>
            </a:stretch>
          </p:blipFill>
          <p:spPr>
            <a:xfrm>
              <a:off x="387989" y="282462"/>
              <a:ext cx="16564283" cy="7595446"/>
            </a:xfrm>
            <a:prstGeom prst="rect">
              <a:avLst/>
            </a:prstGeom>
          </p:spPr>
        </p:pic>
        <p:pic>
          <p:nvPicPr>
            <p:cNvPr id="3" name="Picture 2">
              <a:extLst>
                <a:ext uri="{FF2B5EF4-FFF2-40B4-BE49-F238E27FC236}">
                  <a16:creationId xmlns:a16="http://schemas.microsoft.com/office/drawing/2014/main" id="{83A7CF2F-198B-801C-DFDB-2C74DC9CCC64}"/>
                </a:ext>
              </a:extLst>
            </p:cNvPr>
            <p:cNvPicPr>
              <a:picLocks noChangeAspect="1"/>
            </p:cNvPicPr>
            <p:nvPr/>
          </p:nvPicPr>
          <p:blipFill>
            <a:blip r:embed="rId5"/>
            <a:stretch>
              <a:fillRect/>
            </a:stretch>
          </p:blipFill>
          <p:spPr>
            <a:xfrm>
              <a:off x="13787815" y="899483"/>
              <a:ext cx="2871286" cy="1234042"/>
            </a:xfrm>
            <a:prstGeom prst="rect">
              <a:avLst/>
            </a:prstGeom>
          </p:spPr>
        </p:pic>
      </p:grpSp>
      <p:pic>
        <p:nvPicPr>
          <p:cNvPr id="2" name="Picture 1">
            <a:extLst>
              <a:ext uri="{FF2B5EF4-FFF2-40B4-BE49-F238E27FC236}">
                <a16:creationId xmlns:a16="http://schemas.microsoft.com/office/drawing/2014/main" id="{1CF18D44-1F9B-0553-D49B-BF7BA8C3AA84}"/>
              </a:ext>
            </a:extLst>
          </p:cNvPr>
          <p:cNvPicPr>
            <a:picLocks noChangeAspect="1"/>
          </p:cNvPicPr>
          <p:nvPr/>
        </p:nvPicPr>
        <p:blipFill>
          <a:blip r:embed="rId6"/>
          <a:stretch>
            <a:fillRect/>
          </a:stretch>
        </p:blipFill>
        <p:spPr>
          <a:xfrm>
            <a:off x="13808478" y="862809"/>
            <a:ext cx="3073566" cy="1313374"/>
          </a:xfrm>
          <a:prstGeom prst="rect">
            <a:avLst/>
          </a:prstGeom>
        </p:spPr>
      </p:pic>
    </p:spTree>
    <p:custDataLst>
      <p:tags r:id="rId1"/>
    </p:custDataLst>
    <p:extLst>
      <p:ext uri="{BB962C8B-B14F-4D97-AF65-F5344CB8AC3E}">
        <p14:creationId xmlns:p14="http://schemas.microsoft.com/office/powerpoint/2010/main" val="21777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91A6-380A-E004-3C4A-9738EE79BE5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2E1B9F89-23A8-2F6E-D4D0-6B448E26D7F3}"/>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2" name="Group 11">
            <a:extLst>
              <a:ext uri="{FF2B5EF4-FFF2-40B4-BE49-F238E27FC236}">
                <a16:creationId xmlns:a16="http://schemas.microsoft.com/office/drawing/2014/main" id="{B23CFC13-2BFF-636C-5E73-DC06495FBC10}"/>
              </a:ext>
            </a:extLst>
          </p:cNvPr>
          <p:cNvGrpSpPr/>
          <p:nvPr/>
        </p:nvGrpSpPr>
        <p:grpSpPr>
          <a:xfrm>
            <a:off x="468920" y="282462"/>
            <a:ext cx="16355525" cy="8770725"/>
            <a:chOff x="492368" y="280421"/>
            <a:chExt cx="16355525" cy="8770725"/>
          </a:xfrm>
        </p:grpSpPr>
        <p:pic>
          <p:nvPicPr>
            <p:cNvPr id="3" name="Picture 2">
              <a:extLst>
                <a:ext uri="{FF2B5EF4-FFF2-40B4-BE49-F238E27FC236}">
                  <a16:creationId xmlns:a16="http://schemas.microsoft.com/office/drawing/2014/main" id="{1EAB8C51-4D8F-AE7B-1987-25FE6A1AEEA5}"/>
                </a:ext>
              </a:extLst>
            </p:cNvPr>
            <p:cNvPicPr>
              <a:picLocks noChangeAspect="1"/>
            </p:cNvPicPr>
            <p:nvPr/>
          </p:nvPicPr>
          <p:blipFill>
            <a:blip r:embed="rId4"/>
            <a:stretch>
              <a:fillRect/>
            </a:stretch>
          </p:blipFill>
          <p:spPr>
            <a:xfrm>
              <a:off x="492368" y="280421"/>
              <a:ext cx="16355525" cy="8770725"/>
            </a:xfrm>
            <a:prstGeom prst="rect">
              <a:avLst/>
            </a:prstGeom>
          </p:spPr>
        </p:pic>
        <p:pic>
          <p:nvPicPr>
            <p:cNvPr id="5" name="Picture 4" descr="A blue and yellow badge with a star and a gold star&#10;&#10;Description automatically generated">
              <a:extLst>
                <a:ext uri="{FF2B5EF4-FFF2-40B4-BE49-F238E27FC236}">
                  <a16:creationId xmlns:a16="http://schemas.microsoft.com/office/drawing/2014/main" id="{D74B544A-478E-7F1C-8824-57522D976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40" y="1620919"/>
              <a:ext cx="1449089" cy="1449089"/>
            </a:xfrm>
            <a:prstGeom prst="rect">
              <a:avLst/>
            </a:prstGeom>
          </p:spPr>
        </p:pic>
      </p:grpSp>
      <p:sp>
        <p:nvSpPr>
          <p:cNvPr id="10" name="Rectangle: Rounded Corners 9">
            <a:extLst>
              <a:ext uri="{FF2B5EF4-FFF2-40B4-BE49-F238E27FC236}">
                <a16:creationId xmlns:a16="http://schemas.microsoft.com/office/drawing/2014/main" id="{4C10EED9-F6EE-354E-8E2F-EAD15E62E717}"/>
              </a:ext>
            </a:extLst>
          </p:cNvPr>
          <p:cNvSpPr/>
          <p:nvPr/>
        </p:nvSpPr>
        <p:spPr>
          <a:xfrm>
            <a:off x="4832644" y="224303"/>
            <a:ext cx="2810801" cy="47815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A41D0D-7790-5DB8-1339-3EADEEFE9566}"/>
              </a:ext>
            </a:extLst>
          </p:cNvPr>
          <p:cNvGraphicFramePr>
            <a:graphicFrameLocks noGrp="1"/>
          </p:cNvGraphicFramePr>
          <p:nvPr>
            <p:extLst>
              <p:ext uri="{D42A27DB-BD31-4B8C-83A1-F6EECF244321}">
                <p14:modId xmlns:p14="http://schemas.microsoft.com/office/powerpoint/2010/main" val="2516870044"/>
              </p:ext>
            </p:extLst>
          </p:nvPr>
        </p:nvGraphicFramePr>
        <p:xfrm>
          <a:off x="3609142" y="6841736"/>
          <a:ext cx="9981521" cy="1091292"/>
        </p:xfrm>
        <a:graphic>
          <a:graphicData uri="http://schemas.openxmlformats.org/drawingml/2006/table">
            <a:tbl>
              <a:tblPr firstRow="1" bandRow="1">
                <a:tableStyleId>{D27102A9-8310-4765-A935-A1911B00CA55}</a:tableStyleId>
              </a:tblPr>
              <a:tblGrid>
                <a:gridCol w="2502934">
                  <a:extLst>
                    <a:ext uri="{9D8B030D-6E8A-4147-A177-3AD203B41FA5}">
                      <a16:colId xmlns:a16="http://schemas.microsoft.com/office/drawing/2014/main" val="1181324809"/>
                    </a:ext>
                  </a:extLst>
                </a:gridCol>
                <a:gridCol w="3963181">
                  <a:extLst>
                    <a:ext uri="{9D8B030D-6E8A-4147-A177-3AD203B41FA5}">
                      <a16:colId xmlns:a16="http://schemas.microsoft.com/office/drawing/2014/main" val="265809915"/>
                    </a:ext>
                  </a:extLst>
                </a:gridCol>
                <a:gridCol w="1883228">
                  <a:extLst>
                    <a:ext uri="{9D8B030D-6E8A-4147-A177-3AD203B41FA5}">
                      <a16:colId xmlns:a16="http://schemas.microsoft.com/office/drawing/2014/main" val="3593747754"/>
                    </a:ext>
                  </a:extLst>
                </a:gridCol>
                <a:gridCol w="1632178">
                  <a:extLst>
                    <a:ext uri="{9D8B030D-6E8A-4147-A177-3AD203B41FA5}">
                      <a16:colId xmlns:a16="http://schemas.microsoft.com/office/drawing/2014/main" val="1394244055"/>
                    </a:ext>
                  </a:extLst>
                </a:gridCol>
              </a:tblGrid>
              <a:tr h="348553">
                <a:tc>
                  <a:txBody>
                    <a:bodyPr/>
                    <a:lstStyle/>
                    <a:p>
                      <a:pPr algn="l" rtl="0" fontAlgn="t"/>
                      <a:r>
                        <a:rPr lang="en-US" sz="1200" b="0" i="0" u="none" strike="noStrike">
                          <a:effectLst/>
                          <a:latin typeface="Arial" panose="020B0604020202020204" pitchFamily="34" charset="0"/>
                        </a:rPr>
                        <a:t>123456900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Jack Aaron</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407149"/>
                  </a:ext>
                </a:extLst>
              </a:tr>
              <a:tr h="359229">
                <a:tc>
                  <a:txBody>
                    <a:bodyPr/>
                    <a:lstStyle/>
                    <a:p>
                      <a:pPr algn="l" rtl="0" fontAlgn="t"/>
                      <a:r>
                        <a:rPr lang="en-US" sz="1200" b="0" i="0" u="none" strike="noStrike">
                          <a:effectLst/>
                          <a:latin typeface="Arial" panose="020B0604020202020204" pitchFamily="34" charset="0"/>
                        </a:rPr>
                        <a:t>123456784</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Ralph Combs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kern="1200">
                        <a:solidFill>
                          <a:schemeClr val="tx1"/>
                        </a:solidFill>
                        <a:effectLst/>
                        <a:latin typeface="Arial" panose="020B0604020202020204" pitchFamily="34" charset="0"/>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129285"/>
                  </a:ext>
                </a:extLst>
              </a:tr>
              <a:tr h="383510">
                <a:tc>
                  <a:txBody>
                    <a:bodyPr/>
                    <a:lstStyle/>
                    <a:p>
                      <a:pPr algn="l" rtl="0" fontAlgn="t"/>
                      <a:r>
                        <a:rPr lang="en-US" sz="1200" b="0" i="0" u="none" strike="noStrike">
                          <a:effectLst/>
                          <a:latin typeface="Arial" panose="020B0604020202020204" pitchFamily="34" charset="0"/>
                        </a:rPr>
                        <a:t>351234567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Thomas Coon</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00954"/>
                  </a:ext>
                </a:extLst>
              </a:tr>
            </a:tbl>
          </a:graphicData>
        </a:graphic>
      </p:graphicFrame>
      <p:sp>
        <p:nvSpPr>
          <p:cNvPr id="11" name="TextBox 10">
            <a:extLst>
              <a:ext uri="{FF2B5EF4-FFF2-40B4-BE49-F238E27FC236}">
                <a16:creationId xmlns:a16="http://schemas.microsoft.com/office/drawing/2014/main" id="{A7E89ED5-CDEF-D106-4F20-4D970693EFDE}"/>
              </a:ext>
            </a:extLst>
          </p:cNvPr>
          <p:cNvSpPr txBox="1"/>
          <p:nvPr/>
        </p:nvSpPr>
        <p:spPr>
          <a:xfrm>
            <a:off x="6117770" y="3880953"/>
            <a:ext cx="4757057" cy="1569660"/>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 Cards: 3</a:t>
            </a:r>
          </a:p>
          <a:p>
            <a:r>
              <a:rPr lang="en-US" b="1" dirty="0">
                <a:latin typeface="Times New Roman" panose="02020603050405020304" pitchFamily="18" charset="0"/>
                <a:cs typeface="Times New Roman" panose="02020603050405020304" pitchFamily="18" charset="0"/>
              </a:rPr>
              <a:t>Total Amount: $97.50</a:t>
            </a:r>
          </a:p>
          <a:p>
            <a:r>
              <a:rPr lang="en-US" b="1" dirty="0">
                <a:latin typeface="Times New Roman" panose="02020603050405020304" pitchFamily="18" charset="0"/>
                <a:cs typeface="Times New Roman" panose="02020603050405020304" pitchFamily="18" charset="0"/>
              </a:rPr>
              <a:t>Status:  Marked For Posting</a:t>
            </a:r>
          </a:p>
          <a:p>
            <a:r>
              <a:rPr lang="en-US" b="1" dirty="0">
                <a:latin typeface="Times New Roman" panose="02020603050405020304" pitchFamily="18" charset="0"/>
                <a:cs typeface="Times New Roman" panose="02020603050405020304" pitchFamily="18" charset="0"/>
              </a:rPr>
              <a:t>Charge per member:  $32.50</a:t>
            </a:r>
          </a:p>
          <a:p>
            <a:r>
              <a:rPr lang="en-US" b="1" dirty="0">
                <a:latin typeface="Times New Roman" panose="02020603050405020304" pitchFamily="18" charset="0"/>
                <a:cs typeface="Times New Roman" panose="02020603050405020304" pitchFamily="18" charset="0"/>
              </a:rPr>
              <a:t>Date Submitted:  02/03/2026</a:t>
            </a:r>
          </a:p>
          <a:p>
            <a:r>
              <a:rPr lang="en-US" b="1" dirty="0">
                <a:latin typeface="Times New Roman" panose="02020603050405020304" pitchFamily="18" charset="0"/>
                <a:cs typeface="Times New Roman" panose="02020603050405020304" pitchFamily="18" charset="0"/>
              </a:rPr>
              <a:t>Batch #:  2602010002</a:t>
            </a:r>
          </a:p>
        </p:txBody>
      </p:sp>
      <p:sp>
        <p:nvSpPr>
          <p:cNvPr id="6" name="TextBox 5">
            <a:extLst>
              <a:ext uri="{FF2B5EF4-FFF2-40B4-BE49-F238E27FC236}">
                <a16:creationId xmlns:a16="http://schemas.microsoft.com/office/drawing/2014/main" id="{F475CA82-81BC-B0FD-1A73-812C8F8A0FC5}"/>
              </a:ext>
            </a:extLst>
          </p:cNvPr>
          <p:cNvSpPr txBox="1"/>
          <p:nvPr/>
        </p:nvSpPr>
        <p:spPr>
          <a:xfrm>
            <a:off x="6434326" y="3235649"/>
            <a:ext cx="4901184" cy="338554"/>
          </a:xfrm>
          <a:prstGeom prst="rect">
            <a:avLst/>
          </a:prstGeom>
          <a:solidFill>
            <a:schemeClr val="bg1"/>
          </a:solidFill>
        </p:spPr>
        <p:txBody>
          <a:bodyPr wrap="square" rtlCol="0">
            <a:spAutoFit/>
          </a:bodyPr>
          <a:lstStyle/>
          <a:p>
            <a:r>
              <a:rPr lang="en-US" dirty="0"/>
              <a:t>OH Squadron 0360 Clarence Teaford</a:t>
            </a:r>
          </a:p>
        </p:txBody>
      </p:sp>
    </p:spTree>
    <p:custDataLst>
      <p:tags r:id="rId1"/>
    </p:custDataLst>
    <p:extLst>
      <p:ext uri="{BB962C8B-B14F-4D97-AF65-F5344CB8AC3E}">
        <p14:creationId xmlns:p14="http://schemas.microsoft.com/office/powerpoint/2010/main" val="14705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335B-98F1-896D-C6EE-142629F616F1}"/>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1F05CE6-D570-CBA2-DD9B-3196FC8E35CA}"/>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6" name="Group 5">
            <a:extLst>
              <a:ext uri="{FF2B5EF4-FFF2-40B4-BE49-F238E27FC236}">
                <a16:creationId xmlns:a16="http://schemas.microsoft.com/office/drawing/2014/main" id="{18B28AF7-8C8D-6C6D-19B0-B52C21F20C65}"/>
              </a:ext>
            </a:extLst>
          </p:cNvPr>
          <p:cNvGrpSpPr/>
          <p:nvPr/>
        </p:nvGrpSpPr>
        <p:grpSpPr>
          <a:xfrm>
            <a:off x="317761" y="282462"/>
            <a:ext cx="16564283" cy="7595446"/>
            <a:chOff x="317761" y="282462"/>
            <a:chExt cx="16564283" cy="7595446"/>
          </a:xfrm>
        </p:grpSpPr>
        <p:grpSp>
          <p:nvGrpSpPr>
            <p:cNvPr id="10" name="Group 9">
              <a:extLst>
                <a:ext uri="{FF2B5EF4-FFF2-40B4-BE49-F238E27FC236}">
                  <a16:creationId xmlns:a16="http://schemas.microsoft.com/office/drawing/2014/main" id="{391249A9-CB3C-136D-EA22-D0C6BEC3C802}"/>
                </a:ext>
              </a:extLst>
            </p:cNvPr>
            <p:cNvGrpSpPr/>
            <p:nvPr/>
          </p:nvGrpSpPr>
          <p:grpSpPr>
            <a:xfrm>
              <a:off x="317761" y="282462"/>
              <a:ext cx="16564283" cy="7595446"/>
              <a:chOff x="317761" y="282462"/>
              <a:chExt cx="16564283" cy="7595446"/>
            </a:xfrm>
          </p:grpSpPr>
          <p:pic>
            <p:nvPicPr>
              <p:cNvPr id="2" name="Picture 1">
                <a:extLst>
                  <a:ext uri="{FF2B5EF4-FFF2-40B4-BE49-F238E27FC236}">
                    <a16:creationId xmlns:a16="http://schemas.microsoft.com/office/drawing/2014/main" id="{2B919548-6293-F374-61CB-0B9CFA589F39}"/>
                  </a:ext>
                </a:extLst>
              </p:cNvPr>
              <p:cNvPicPr>
                <a:picLocks noChangeAspect="1"/>
              </p:cNvPicPr>
              <p:nvPr/>
            </p:nvPicPr>
            <p:blipFill>
              <a:blip r:embed="rId4"/>
              <a:stretch>
                <a:fillRect/>
              </a:stretch>
            </p:blipFill>
            <p:spPr>
              <a:xfrm>
                <a:off x="317761" y="282462"/>
                <a:ext cx="16564283" cy="7595446"/>
              </a:xfrm>
              <a:prstGeom prst="rect">
                <a:avLst/>
              </a:prstGeom>
            </p:spPr>
          </p:pic>
          <p:pic>
            <p:nvPicPr>
              <p:cNvPr id="9" name="Picture 8">
                <a:extLst>
                  <a:ext uri="{FF2B5EF4-FFF2-40B4-BE49-F238E27FC236}">
                    <a16:creationId xmlns:a16="http://schemas.microsoft.com/office/drawing/2014/main" id="{4920CA6F-D5CA-DD9A-9F12-0E37B791DF49}"/>
                  </a:ext>
                </a:extLst>
              </p:cNvPr>
              <p:cNvPicPr>
                <a:picLocks noChangeAspect="1"/>
              </p:cNvPicPr>
              <p:nvPr/>
            </p:nvPicPr>
            <p:blipFill>
              <a:blip r:embed="rId5"/>
              <a:stretch>
                <a:fillRect/>
              </a:stretch>
            </p:blipFill>
            <p:spPr>
              <a:xfrm>
                <a:off x="13826174" y="762459"/>
                <a:ext cx="3055870" cy="1313374"/>
              </a:xfrm>
              <a:prstGeom prst="rect">
                <a:avLst/>
              </a:prstGeom>
            </p:spPr>
          </p:pic>
          <p:sp>
            <p:nvSpPr>
              <p:cNvPr id="4" name="Arrow: Right 3">
                <a:extLst>
                  <a:ext uri="{FF2B5EF4-FFF2-40B4-BE49-F238E27FC236}">
                    <a16:creationId xmlns:a16="http://schemas.microsoft.com/office/drawing/2014/main" id="{9B45E328-0847-1DB2-61D6-B840B44B6987}"/>
                  </a:ext>
                </a:extLst>
              </p:cNvPr>
              <p:cNvSpPr/>
              <p:nvPr/>
            </p:nvSpPr>
            <p:spPr>
              <a:xfrm>
                <a:off x="12511493" y="1373403"/>
                <a:ext cx="1189814" cy="702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B7C59C5-F646-4ED0-AEB9-EEF0AE99D077}"/>
                </a:ext>
              </a:extLst>
            </p:cNvPr>
            <p:cNvPicPr>
              <a:picLocks noChangeAspect="1"/>
            </p:cNvPicPr>
            <p:nvPr/>
          </p:nvPicPr>
          <p:blipFill>
            <a:blip r:embed="rId6"/>
            <a:stretch>
              <a:fillRect/>
            </a:stretch>
          </p:blipFill>
          <p:spPr>
            <a:xfrm>
              <a:off x="13808478" y="862809"/>
              <a:ext cx="3073566" cy="1313374"/>
            </a:xfrm>
            <a:prstGeom prst="rect">
              <a:avLst/>
            </a:prstGeom>
          </p:spPr>
        </p:pic>
      </p:grpSp>
    </p:spTree>
    <p:custDataLst>
      <p:tags r:id="rId1"/>
    </p:custDataLst>
    <p:extLst>
      <p:ext uri="{BB962C8B-B14F-4D97-AF65-F5344CB8AC3E}">
        <p14:creationId xmlns:p14="http://schemas.microsoft.com/office/powerpoint/2010/main" val="2978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22DF-F94D-8861-0907-9E104DC602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8683EB-B29D-218A-D562-3207CD49A711}"/>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A0410910-EDEE-2CD3-5D3A-39F16E8D48CA}"/>
              </a:ext>
            </a:extLst>
          </p:cNvPr>
          <p:cNvSpPr>
            <a:spLocks noGrp="1"/>
          </p:cNvSpPr>
          <p:nvPr>
            <p:ph type="body" sz="quarter" idx="10"/>
          </p:nvPr>
        </p:nvSpPr>
        <p:spPr/>
        <p:txBody>
          <a:bodyPr>
            <a:normAutofit lnSpcReduction="10000"/>
          </a:bodyPr>
          <a:lstStyle/>
          <a:p>
            <a:r>
              <a:rPr lang="en-US"/>
              <a:t>GROUP PROFILE</a:t>
            </a:r>
          </a:p>
        </p:txBody>
      </p:sp>
      <p:pic>
        <p:nvPicPr>
          <p:cNvPr id="3" name="Picture 2">
            <a:extLst>
              <a:ext uri="{FF2B5EF4-FFF2-40B4-BE49-F238E27FC236}">
                <a16:creationId xmlns:a16="http://schemas.microsoft.com/office/drawing/2014/main" id="{1C0C5F7E-B702-524D-52B0-4B2E91FFC7F0}"/>
              </a:ext>
            </a:extLst>
          </p:cNvPr>
          <p:cNvPicPr>
            <a:picLocks noChangeAspect="1"/>
          </p:cNvPicPr>
          <p:nvPr/>
        </p:nvPicPr>
        <p:blipFill>
          <a:blip r:embed="rId4"/>
          <a:stretch>
            <a:fillRect/>
          </a:stretch>
        </p:blipFill>
        <p:spPr>
          <a:xfrm>
            <a:off x="1110970" y="3116149"/>
            <a:ext cx="2956906" cy="1436982"/>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4" name="Arrow: Right 3">
            <a:extLst>
              <a:ext uri="{FF2B5EF4-FFF2-40B4-BE49-F238E27FC236}">
                <a16:creationId xmlns:a16="http://schemas.microsoft.com/office/drawing/2014/main" id="{622C3A2E-45E0-5D52-FF36-A318DEE96670}"/>
              </a:ext>
            </a:extLst>
          </p:cNvPr>
          <p:cNvSpPr/>
          <p:nvPr/>
        </p:nvSpPr>
        <p:spPr>
          <a:xfrm>
            <a:off x="156701" y="3766671"/>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4374001-B57D-7067-243D-1AEA8161AF30}"/>
              </a:ext>
            </a:extLst>
          </p:cNvPr>
          <p:cNvPicPr>
            <a:picLocks noChangeAspect="1"/>
          </p:cNvPicPr>
          <p:nvPr/>
        </p:nvPicPr>
        <p:blipFill>
          <a:blip r:embed="rId5"/>
          <a:stretch>
            <a:fillRect/>
          </a:stretch>
        </p:blipFill>
        <p:spPr>
          <a:xfrm>
            <a:off x="5923344" y="254463"/>
            <a:ext cx="11416919" cy="8241877"/>
          </a:xfrm>
          <a:prstGeom prst="rect">
            <a:avLst/>
          </a:prstGeom>
        </p:spPr>
      </p:pic>
    </p:spTree>
    <p:extLst>
      <p:ext uri="{BB962C8B-B14F-4D97-AF65-F5344CB8AC3E}">
        <p14:creationId xmlns:p14="http://schemas.microsoft.com/office/powerpoint/2010/main" val="15123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2618-892D-455E-AB2A-0D16B242E02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AB02C14-2F49-F543-96E7-FE27136BB7D7}"/>
              </a:ext>
            </a:extLst>
          </p:cNvPr>
          <p:cNvSpPr/>
          <p:nvPr/>
        </p:nvSpPr>
        <p:spPr>
          <a:xfrm>
            <a:off x="-402336" y="0"/>
            <a:ext cx="7717536" cy="15003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BA0A3CF5-3934-199A-9F86-2BA67A85C68C}"/>
              </a:ext>
            </a:extLst>
          </p:cNvPr>
          <p:cNvSpPr>
            <a:spLocks noGrp="1"/>
          </p:cNvSpPr>
          <p:nvPr>
            <p:ph type="body" sz="quarter" idx="10"/>
          </p:nvPr>
        </p:nvSpPr>
        <p:spPr/>
        <p:txBody>
          <a:bodyPr>
            <a:normAutofit lnSpcReduction="10000"/>
          </a:bodyPr>
          <a:lstStyle/>
          <a:p>
            <a:endParaRPr lang="en-US"/>
          </a:p>
        </p:txBody>
      </p:sp>
      <p:grpSp>
        <p:nvGrpSpPr>
          <p:cNvPr id="26" name="Group 25">
            <a:extLst>
              <a:ext uri="{FF2B5EF4-FFF2-40B4-BE49-F238E27FC236}">
                <a16:creationId xmlns:a16="http://schemas.microsoft.com/office/drawing/2014/main" id="{174C1DF5-5D55-430A-4A1F-3BD365FBA131}"/>
              </a:ext>
            </a:extLst>
          </p:cNvPr>
          <p:cNvGrpSpPr/>
          <p:nvPr/>
        </p:nvGrpSpPr>
        <p:grpSpPr>
          <a:xfrm>
            <a:off x="282932" y="213276"/>
            <a:ext cx="16774398" cy="5608139"/>
            <a:chOff x="84852" y="0"/>
            <a:chExt cx="16774398" cy="5608139"/>
          </a:xfrm>
        </p:grpSpPr>
        <p:sp>
          <p:nvSpPr>
            <p:cNvPr id="20" name="TextBox 19">
              <a:extLst>
                <a:ext uri="{FF2B5EF4-FFF2-40B4-BE49-F238E27FC236}">
                  <a16:creationId xmlns:a16="http://schemas.microsoft.com/office/drawing/2014/main" id="{A58856C4-A6E9-6ACD-D900-E555CFCBE576}"/>
                </a:ext>
              </a:extLst>
            </p:cNvPr>
            <p:cNvSpPr txBox="1"/>
            <p:nvPr/>
          </p:nvSpPr>
          <p:spPr>
            <a:xfrm>
              <a:off x="84852" y="4322239"/>
              <a:ext cx="16674172" cy="400110"/>
            </a:xfrm>
            <a:prstGeom prst="rect">
              <a:avLst/>
            </a:prstGeom>
            <a:solidFill>
              <a:schemeClr val="accent2"/>
            </a:solidFill>
          </p:spPr>
          <p:txBody>
            <a:bodyPr wrap="square" rtlCol="0">
              <a:spAutoFit/>
            </a:bodyPr>
            <a:lstStyle/>
            <a:p>
              <a:pPr algn="l"/>
              <a:r>
                <a:rPr lang="en-US" sz="2000" dirty="0">
                  <a:solidFill>
                    <a:srgbClr val="0070C0"/>
                  </a:solidFill>
                </a:rPr>
                <a:t>2601190001</a:t>
              </a:r>
              <a:r>
                <a:rPr lang="en-US" sz="2000" dirty="0"/>
                <a:t>    2026                     01/19/2026            Online            2026-01-27         0                          $0.00                       1                         $32.50</a:t>
              </a:r>
            </a:p>
          </p:txBody>
        </p:sp>
        <p:pic>
          <p:nvPicPr>
            <p:cNvPr id="22" name="Picture 21">
              <a:extLst>
                <a:ext uri="{FF2B5EF4-FFF2-40B4-BE49-F238E27FC236}">
                  <a16:creationId xmlns:a16="http://schemas.microsoft.com/office/drawing/2014/main" id="{8BA67CE9-47DB-2D6E-C296-F8E05AD534FE}"/>
                </a:ext>
              </a:extLst>
            </p:cNvPr>
            <p:cNvPicPr>
              <a:picLocks noChangeAspect="1"/>
            </p:cNvPicPr>
            <p:nvPr/>
          </p:nvPicPr>
          <p:blipFill>
            <a:blip r:embed="rId3"/>
            <a:stretch>
              <a:fillRect/>
            </a:stretch>
          </p:blipFill>
          <p:spPr>
            <a:xfrm>
              <a:off x="84852" y="0"/>
              <a:ext cx="16774398" cy="4322238"/>
            </a:xfrm>
            <a:prstGeom prst="rect">
              <a:avLst/>
            </a:prstGeom>
          </p:spPr>
        </p:pic>
        <p:sp>
          <p:nvSpPr>
            <p:cNvPr id="24" name="TextBox 23">
              <a:extLst>
                <a:ext uri="{FF2B5EF4-FFF2-40B4-BE49-F238E27FC236}">
                  <a16:creationId xmlns:a16="http://schemas.microsoft.com/office/drawing/2014/main" id="{9B4A718B-7EE7-344E-AD09-CD024C819ABE}"/>
                </a:ext>
              </a:extLst>
            </p:cNvPr>
            <p:cNvSpPr txBox="1"/>
            <p:nvPr/>
          </p:nvSpPr>
          <p:spPr>
            <a:xfrm>
              <a:off x="84852" y="4747867"/>
              <a:ext cx="16674172" cy="400110"/>
            </a:xfrm>
            <a:prstGeom prst="rect">
              <a:avLst/>
            </a:prstGeom>
            <a:solidFill>
              <a:srgbClr val="EAEAEA"/>
            </a:solidFill>
          </p:spPr>
          <p:txBody>
            <a:bodyPr wrap="square" rtlCol="0">
              <a:spAutoFit/>
            </a:bodyPr>
            <a:lstStyle/>
            <a:p>
              <a:pPr algn="l"/>
              <a:r>
                <a:rPr lang="en-US" sz="2000" dirty="0">
                  <a:solidFill>
                    <a:srgbClr val="0070C0"/>
                  </a:solidFill>
                </a:rPr>
                <a:t>2601220002</a:t>
              </a:r>
              <a:r>
                <a:rPr lang="en-US" sz="2000" dirty="0"/>
                <a:t>    2026                     01/22/2026            Online            2026-01-29         0                          $0.00                       1                         $32.50</a:t>
              </a:r>
            </a:p>
          </p:txBody>
        </p:sp>
        <p:sp>
          <p:nvSpPr>
            <p:cNvPr id="25" name="TextBox 24">
              <a:extLst>
                <a:ext uri="{FF2B5EF4-FFF2-40B4-BE49-F238E27FC236}">
                  <a16:creationId xmlns:a16="http://schemas.microsoft.com/office/drawing/2014/main" id="{12E399BD-DF1B-319D-E5AE-6A26F13941E2}"/>
                </a:ext>
              </a:extLst>
            </p:cNvPr>
            <p:cNvSpPr txBox="1"/>
            <p:nvPr/>
          </p:nvSpPr>
          <p:spPr>
            <a:xfrm>
              <a:off x="84852" y="5208029"/>
              <a:ext cx="16674172" cy="400110"/>
            </a:xfrm>
            <a:prstGeom prst="rect">
              <a:avLst/>
            </a:prstGeom>
            <a:solidFill>
              <a:schemeClr val="accent2"/>
            </a:solidFill>
          </p:spPr>
          <p:txBody>
            <a:bodyPr wrap="square" rtlCol="0">
              <a:spAutoFit/>
            </a:bodyPr>
            <a:lstStyle/>
            <a:p>
              <a:pPr algn="l"/>
              <a:r>
                <a:rPr lang="en-US" sz="2000" dirty="0">
                  <a:solidFill>
                    <a:srgbClr val="0070C0"/>
                  </a:solidFill>
                </a:rPr>
                <a:t>2602030003</a:t>
              </a:r>
              <a:r>
                <a:rPr lang="en-US" sz="2000" dirty="0"/>
                <a:t>    2026                     02/03/2026            Online            IN PROCESS       0                          $0.00                       3                         $97.50</a:t>
              </a:r>
            </a:p>
          </p:txBody>
        </p:sp>
      </p:grpSp>
      <p:sp>
        <p:nvSpPr>
          <p:cNvPr id="13" name="Rectangle: Rounded Corners 12">
            <a:extLst>
              <a:ext uri="{FF2B5EF4-FFF2-40B4-BE49-F238E27FC236}">
                <a16:creationId xmlns:a16="http://schemas.microsoft.com/office/drawing/2014/main" id="{8EC0CCCC-679D-4B56-293F-D7250F66BDE0}"/>
              </a:ext>
            </a:extLst>
          </p:cNvPr>
          <p:cNvSpPr/>
          <p:nvPr/>
        </p:nvSpPr>
        <p:spPr>
          <a:xfrm>
            <a:off x="182707" y="3807153"/>
            <a:ext cx="1792397" cy="226446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0C3E2D-1607-D621-B491-2352AF7DADF9}"/>
              </a:ext>
            </a:extLst>
          </p:cNvPr>
          <p:cNvPicPr>
            <a:picLocks noChangeAspect="1"/>
          </p:cNvPicPr>
          <p:nvPr/>
        </p:nvPicPr>
        <p:blipFill>
          <a:blip r:embed="rId4"/>
          <a:stretch>
            <a:fillRect/>
          </a:stretch>
        </p:blipFill>
        <p:spPr>
          <a:xfrm>
            <a:off x="435293" y="1347455"/>
            <a:ext cx="5550418" cy="587198"/>
          </a:xfrm>
          <a:prstGeom prst="rect">
            <a:avLst/>
          </a:prstGeom>
        </p:spPr>
      </p:pic>
    </p:spTree>
    <p:extLst>
      <p:ext uri="{BB962C8B-B14F-4D97-AF65-F5344CB8AC3E}">
        <p14:creationId xmlns:p14="http://schemas.microsoft.com/office/powerpoint/2010/main" val="168398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B095-DEBC-EBAC-C073-60050A30DF0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7831C61-B283-6441-05D7-F88B3281EED9}"/>
              </a:ext>
            </a:extLst>
          </p:cNvPr>
          <p:cNvGrpSpPr/>
          <p:nvPr/>
        </p:nvGrpSpPr>
        <p:grpSpPr>
          <a:xfrm>
            <a:off x="1207893" y="584775"/>
            <a:ext cx="16151959" cy="10647778"/>
            <a:chOff x="1207893" y="584775"/>
            <a:chExt cx="16151959" cy="10647778"/>
          </a:xfrm>
        </p:grpSpPr>
        <p:pic>
          <p:nvPicPr>
            <p:cNvPr id="43" name="Picture 42">
              <a:extLst>
                <a:ext uri="{FF2B5EF4-FFF2-40B4-BE49-F238E27FC236}">
                  <a16:creationId xmlns:a16="http://schemas.microsoft.com/office/drawing/2014/main" id="{FBDE09E4-579F-25DE-3F95-7C8E3A25F021}"/>
                </a:ext>
              </a:extLst>
            </p:cNvPr>
            <p:cNvPicPr>
              <a:picLocks noChangeAspect="1"/>
            </p:cNvPicPr>
            <p:nvPr/>
          </p:nvPicPr>
          <p:blipFill>
            <a:blip r:embed="rId4"/>
            <a:stretch>
              <a:fillRect/>
            </a:stretch>
          </p:blipFill>
          <p:spPr>
            <a:xfrm>
              <a:off x="1207893" y="584775"/>
              <a:ext cx="14924474" cy="10063003"/>
            </a:xfrm>
            <a:prstGeom prst="rect">
              <a:avLst/>
            </a:prstGeom>
          </p:spPr>
        </p:pic>
        <p:sp>
          <p:nvSpPr>
            <p:cNvPr id="2" name="Rectangle 1">
              <a:extLst>
                <a:ext uri="{FF2B5EF4-FFF2-40B4-BE49-F238E27FC236}">
                  <a16:creationId xmlns:a16="http://schemas.microsoft.com/office/drawing/2014/main" id="{33A4009C-8E2D-73E3-2D0C-C31C18C9B902}"/>
                </a:ext>
              </a:extLst>
            </p:cNvPr>
            <p:cNvSpPr/>
            <p:nvPr/>
          </p:nvSpPr>
          <p:spPr>
            <a:xfrm>
              <a:off x="1667032" y="3434070"/>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B4F4734F-A1BD-F947-DF80-03AC96ED6DA6}"/>
              </a:ext>
            </a:extLst>
          </p:cNvPr>
          <p:cNvPicPr>
            <a:picLocks noChangeAspect="1"/>
          </p:cNvPicPr>
          <p:nvPr/>
        </p:nvPicPr>
        <p:blipFill>
          <a:blip r:embed="rId5"/>
          <a:stretch>
            <a:fillRect/>
          </a:stretch>
        </p:blipFill>
        <p:spPr>
          <a:xfrm>
            <a:off x="1320029" y="3349276"/>
            <a:ext cx="358171" cy="6835732"/>
          </a:xfrm>
          <a:prstGeom prst="rect">
            <a:avLst/>
          </a:prstGeom>
        </p:spPr>
      </p:pic>
      <p:sp>
        <p:nvSpPr>
          <p:cNvPr id="9" name="Rectangle 8">
            <a:extLst>
              <a:ext uri="{FF2B5EF4-FFF2-40B4-BE49-F238E27FC236}">
                <a16:creationId xmlns:a16="http://schemas.microsoft.com/office/drawing/2014/main" id="{E2CA4EAD-802C-F906-F2DE-6225106B9957}"/>
              </a:ext>
            </a:extLst>
          </p:cNvPr>
          <p:cNvSpPr/>
          <p:nvPr/>
        </p:nvSpPr>
        <p:spPr>
          <a:xfrm>
            <a:off x="-227335" y="9113514"/>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16CA131-AF34-DA57-24C6-75E7061FAFBB}"/>
              </a:ext>
            </a:extLst>
          </p:cNvPr>
          <p:cNvSpPr txBox="1"/>
          <p:nvPr/>
        </p:nvSpPr>
        <p:spPr>
          <a:xfrm>
            <a:off x="2934344" y="185581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sp>
        <p:nvSpPr>
          <p:cNvPr id="5" name="TextBox 4">
            <a:extLst>
              <a:ext uri="{FF2B5EF4-FFF2-40B4-BE49-F238E27FC236}">
                <a16:creationId xmlns:a16="http://schemas.microsoft.com/office/drawing/2014/main" id="{9FDF246F-DECE-0278-F063-82A5E9151EFA}"/>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New members in pending batch are seen in View Members as Exp. With 0 </a:t>
            </a:r>
            <a:r>
              <a:rPr lang="en-US" dirty="0" err="1"/>
              <a:t>cont</a:t>
            </a:r>
            <a:r>
              <a:rPr lang="en-US" dirty="0"/>
              <a:t> yrs.</a:t>
            </a:r>
          </a:p>
        </p:txBody>
      </p:sp>
      <p:graphicFrame>
        <p:nvGraphicFramePr>
          <p:cNvPr id="4" name="Table 3">
            <a:extLst>
              <a:ext uri="{FF2B5EF4-FFF2-40B4-BE49-F238E27FC236}">
                <a16:creationId xmlns:a16="http://schemas.microsoft.com/office/drawing/2014/main" id="{C48FDFC4-F42C-963C-244F-21BE27E60E68}"/>
              </a:ext>
            </a:extLst>
          </p:cNvPr>
          <p:cNvGraphicFramePr>
            <a:graphicFrameLocks noGrp="1"/>
          </p:cNvGraphicFramePr>
          <p:nvPr>
            <p:extLst>
              <p:ext uri="{D42A27DB-BD31-4B8C-83A1-F6EECF244321}">
                <p14:modId xmlns:p14="http://schemas.microsoft.com/office/powerpoint/2010/main" val="226052521"/>
              </p:ext>
            </p:extLst>
          </p:nvPr>
        </p:nvGraphicFramePr>
        <p:xfrm>
          <a:off x="1678200" y="3349276"/>
          <a:ext cx="14342035" cy="5043392"/>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866858">
                  <a:extLst>
                    <a:ext uri="{9D8B030D-6E8A-4147-A177-3AD203B41FA5}">
                      <a16:colId xmlns:a16="http://schemas.microsoft.com/office/drawing/2014/main" val="3593747754"/>
                    </a:ext>
                  </a:extLst>
                </a:gridCol>
                <a:gridCol w="856435">
                  <a:extLst>
                    <a:ext uri="{9D8B030D-6E8A-4147-A177-3AD203B41FA5}">
                      <a16:colId xmlns:a16="http://schemas.microsoft.com/office/drawing/2014/main" val="2310945010"/>
                    </a:ext>
                  </a:extLst>
                </a:gridCol>
              </a:tblGrid>
              <a:tr h="658844">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655320">
                <a:tc>
                  <a:txBody>
                    <a:bodyPr/>
                    <a:lstStyle/>
                    <a:p>
                      <a:pPr algn="l" rtl="0" fontAlgn="t"/>
                      <a:r>
                        <a:rPr lang="en-US" sz="14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731520">
                <a:tc>
                  <a:txBody>
                    <a:bodyPr/>
                    <a:lstStyle/>
                    <a:p>
                      <a:pPr algn="l" rtl="0" fontAlgn="t"/>
                      <a:r>
                        <a:rPr lang="en-US" sz="14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2296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err="1">
                          <a:solidFill>
                            <a:schemeClr val="tx2">
                              <a:lumMod val="60000"/>
                              <a:lumOff val="40000"/>
                            </a:schemeClr>
                          </a:solidFill>
                          <a:effectLst/>
                          <a:latin typeface="Arial" panose="020B0604020202020204" pitchFamily="34" charset="0"/>
                        </a:rPr>
                        <a:t>AbSample</a:t>
                      </a:r>
                      <a:r>
                        <a:rPr lang="en-US" sz="1200" b="1" i="0" u="none" strike="noStrike" dirty="0">
                          <a:solidFill>
                            <a:schemeClr val="tx2">
                              <a:lumMod val="60000"/>
                              <a:lumOff val="40000"/>
                            </a:schemeClr>
                          </a:solidFill>
                          <a:effectLst/>
                          <a:latin typeface="Arial" panose="020B0604020202020204" pitchFamily="34" charset="0"/>
                        </a:rPr>
                        <a:t>, Benjamin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41248">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858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61232">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AdExample, Jon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bl>
          </a:graphicData>
        </a:graphic>
      </p:graphicFrame>
      <p:sp>
        <p:nvSpPr>
          <p:cNvPr id="11" name="Rectangle 10">
            <a:extLst>
              <a:ext uri="{FF2B5EF4-FFF2-40B4-BE49-F238E27FC236}">
                <a16:creationId xmlns:a16="http://schemas.microsoft.com/office/drawing/2014/main" id="{BF6D8517-2668-152F-F62E-B95C77C504F7}"/>
              </a:ext>
            </a:extLst>
          </p:cNvPr>
          <p:cNvSpPr/>
          <p:nvPr/>
        </p:nvSpPr>
        <p:spPr>
          <a:xfrm>
            <a:off x="713232" y="8410956"/>
            <a:ext cx="1316736" cy="16392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FCD51-ED34-EBE1-BF1D-48C112F5FBD7}"/>
              </a:ext>
            </a:extLst>
          </p:cNvPr>
          <p:cNvSpPr/>
          <p:nvPr/>
        </p:nvSpPr>
        <p:spPr>
          <a:xfrm>
            <a:off x="987552" y="3349276"/>
            <a:ext cx="15288768" cy="55935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25AE85-1E6B-38A5-75B8-A41829FD2023}"/>
              </a:ext>
            </a:extLst>
          </p:cNvPr>
          <p:cNvGrpSpPr/>
          <p:nvPr/>
        </p:nvGrpSpPr>
        <p:grpSpPr>
          <a:xfrm>
            <a:off x="713232" y="3760832"/>
            <a:ext cx="16081123" cy="979202"/>
            <a:chOff x="713232" y="3760832"/>
            <a:chExt cx="16081123" cy="979202"/>
          </a:xfrm>
        </p:grpSpPr>
        <p:pic>
          <p:nvPicPr>
            <p:cNvPr id="13" name="Picture 12">
              <a:extLst>
                <a:ext uri="{FF2B5EF4-FFF2-40B4-BE49-F238E27FC236}">
                  <a16:creationId xmlns:a16="http://schemas.microsoft.com/office/drawing/2014/main" id="{025E0109-570C-C688-FA2A-C1A291011E16}"/>
                </a:ext>
              </a:extLst>
            </p:cNvPr>
            <p:cNvPicPr>
              <a:picLocks noChangeAspect="1"/>
            </p:cNvPicPr>
            <p:nvPr/>
          </p:nvPicPr>
          <p:blipFill>
            <a:blip r:embed="rId6"/>
            <a:stretch>
              <a:fillRect/>
            </a:stretch>
          </p:blipFill>
          <p:spPr>
            <a:xfrm>
              <a:off x="713232" y="3760832"/>
              <a:ext cx="16081123" cy="979202"/>
            </a:xfrm>
            <a:prstGeom prst="rect">
              <a:avLst/>
            </a:prstGeom>
            <a:effectLst>
              <a:glow rad="228600">
                <a:schemeClr val="accent3">
                  <a:satMod val="175000"/>
                  <a:alpha val="40000"/>
                </a:schemeClr>
              </a:glow>
            </a:effectLst>
          </p:spPr>
        </p:pic>
        <p:sp>
          <p:nvSpPr>
            <p:cNvPr id="8" name="TextBox 7">
              <a:extLst>
                <a:ext uri="{FF2B5EF4-FFF2-40B4-BE49-F238E27FC236}">
                  <a16:creationId xmlns:a16="http://schemas.microsoft.com/office/drawing/2014/main" id="{C63380DA-178C-9671-AF7E-3F2833F4C75D}"/>
                </a:ext>
              </a:extLst>
            </p:cNvPr>
            <p:cNvSpPr txBox="1"/>
            <p:nvPr/>
          </p:nvSpPr>
          <p:spPr>
            <a:xfrm>
              <a:off x="1898541" y="3835774"/>
              <a:ext cx="987553" cy="477795"/>
            </a:xfrm>
            <a:prstGeom prst="rect">
              <a:avLst/>
            </a:prstGeom>
            <a:solidFill>
              <a:srgbClr val="E5E5E5"/>
            </a:solidFill>
          </p:spPr>
          <p:txBody>
            <a:bodyPr wrap="square" rtlCol="0">
              <a:spAutoFit/>
            </a:bodyPr>
            <a:lstStyle/>
            <a:p>
              <a:r>
                <a:rPr lang="en-US" sz="1200" b="1" dirty="0">
                  <a:solidFill>
                    <a:schemeClr val="tx2">
                      <a:lumMod val="60000"/>
                      <a:lumOff val="40000"/>
                    </a:schemeClr>
                  </a:solidFill>
                </a:rPr>
                <a:t>Coon, Thomas</a:t>
              </a:r>
            </a:p>
          </p:txBody>
        </p:sp>
      </p:grpSp>
    </p:spTree>
    <p:custDataLst>
      <p:tags r:id="rId1"/>
    </p:custDataLst>
    <p:extLst>
      <p:ext uri="{BB962C8B-B14F-4D97-AF65-F5344CB8AC3E}">
        <p14:creationId xmlns:p14="http://schemas.microsoft.com/office/powerpoint/2010/main" val="18688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B7878A3-280A-1E22-9A20-9D55B0F58ED5}"/>
              </a:ext>
            </a:extLst>
          </p:cNvPr>
          <p:cNvGrpSpPr/>
          <p:nvPr/>
        </p:nvGrpSpPr>
        <p:grpSpPr>
          <a:xfrm>
            <a:off x="2881400" y="-980902"/>
            <a:ext cx="12430644" cy="10932981"/>
            <a:chOff x="3566140" y="134959"/>
            <a:chExt cx="10207981" cy="9483682"/>
          </a:xfrm>
        </p:grpSpPr>
        <p:grpSp>
          <p:nvGrpSpPr>
            <p:cNvPr id="5" name="Group 4">
              <a:extLst>
                <a:ext uri="{FF2B5EF4-FFF2-40B4-BE49-F238E27FC236}">
                  <a16:creationId xmlns:a16="http://schemas.microsoft.com/office/drawing/2014/main" id="{054E210F-42B4-933A-499A-A34393885876}"/>
                </a:ext>
              </a:extLst>
            </p:cNvPr>
            <p:cNvGrpSpPr/>
            <p:nvPr/>
          </p:nvGrpSpPr>
          <p:grpSpPr>
            <a:xfrm>
              <a:off x="3566140" y="134959"/>
              <a:ext cx="10207981" cy="9483682"/>
              <a:chOff x="5883163" y="27790"/>
              <a:chExt cx="10207981" cy="9483682"/>
            </a:xfrm>
          </p:grpSpPr>
          <p:grpSp>
            <p:nvGrpSpPr>
              <p:cNvPr id="7" name="Group 6">
                <a:extLst>
                  <a:ext uri="{FF2B5EF4-FFF2-40B4-BE49-F238E27FC236}">
                    <a16:creationId xmlns:a16="http://schemas.microsoft.com/office/drawing/2014/main" id="{0486FE6E-F56D-83CB-3139-013F8B67E055}"/>
                  </a:ext>
                </a:extLst>
              </p:cNvPr>
              <p:cNvGrpSpPr/>
              <p:nvPr/>
            </p:nvGrpSpPr>
            <p:grpSpPr>
              <a:xfrm>
                <a:off x="5883163" y="27790"/>
                <a:ext cx="10207981" cy="9483682"/>
                <a:chOff x="6990735" y="29028"/>
                <a:chExt cx="10207981" cy="9483682"/>
              </a:xfrm>
            </p:grpSpPr>
            <p:grpSp>
              <p:nvGrpSpPr>
                <p:cNvPr id="9" name="Group 8">
                  <a:extLst>
                    <a:ext uri="{FF2B5EF4-FFF2-40B4-BE49-F238E27FC236}">
                      <a16:creationId xmlns:a16="http://schemas.microsoft.com/office/drawing/2014/main" id="{FD916BF7-0882-7480-2802-14361C95FCB3}"/>
                    </a:ext>
                  </a:extLst>
                </p:cNvPr>
                <p:cNvGrpSpPr/>
                <p:nvPr/>
              </p:nvGrpSpPr>
              <p:grpSpPr>
                <a:xfrm>
                  <a:off x="6990735" y="202523"/>
                  <a:ext cx="10025162" cy="9310187"/>
                  <a:chOff x="6990735" y="202523"/>
                  <a:chExt cx="10025162" cy="9310187"/>
                </a:xfrm>
              </p:grpSpPr>
              <p:grpSp>
                <p:nvGrpSpPr>
                  <p:cNvPr id="12" name="Group 11">
                    <a:extLst>
                      <a:ext uri="{FF2B5EF4-FFF2-40B4-BE49-F238E27FC236}">
                        <a16:creationId xmlns:a16="http://schemas.microsoft.com/office/drawing/2014/main" id="{7ED93F25-FEB5-80D2-A430-E57D68445B60}"/>
                      </a:ext>
                    </a:extLst>
                  </p:cNvPr>
                  <p:cNvGrpSpPr/>
                  <p:nvPr/>
                </p:nvGrpSpPr>
                <p:grpSpPr>
                  <a:xfrm>
                    <a:off x="6990735" y="202523"/>
                    <a:ext cx="10025162" cy="9310187"/>
                    <a:chOff x="7342961" y="202523"/>
                    <a:chExt cx="9676525" cy="8941477"/>
                  </a:xfrm>
                </p:grpSpPr>
                <p:pic>
                  <p:nvPicPr>
                    <p:cNvPr id="15" name="Picture 14">
                      <a:extLst>
                        <a:ext uri="{FF2B5EF4-FFF2-40B4-BE49-F238E27FC236}">
                          <a16:creationId xmlns:a16="http://schemas.microsoft.com/office/drawing/2014/main" id="{1D4EEAAE-7263-ECED-8E62-E479AA8E3883}"/>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sp>
                  <p:nvSpPr>
                    <p:cNvPr id="16" name="Rectangle 15">
                      <a:extLst>
                        <a:ext uri="{FF2B5EF4-FFF2-40B4-BE49-F238E27FC236}">
                          <a16:creationId xmlns:a16="http://schemas.microsoft.com/office/drawing/2014/main" id="{DC3C6D7C-8DA8-2855-86CB-50E0A769C0BD}"/>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7A7B45A-A5A9-350D-2AF0-9788AEA58334}"/>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6B4114CE-BA9C-5F1D-9F5C-D90E826CB397}"/>
                    </a:ext>
                  </a:extLst>
                </p:cNvPr>
                <p:cNvPicPr>
                  <a:picLocks noChangeAspect="1"/>
                </p:cNvPicPr>
                <p:nvPr/>
              </p:nvPicPr>
              <p:blipFill>
                <a:blip r:embed="rId5"/>
                <a:stretch>
                  <a:fillRect/>
                </a:stretch>
              </p:blipFill>
              <p:spPr>
                <a:xfrm>
                  <a:off x="14776335" y="4876800"/>
                  <a:ext cx="2422381" cy="2720059"/>
                </a:xfrm>
                <a:prstGeom prst="rect">
                  <a:avLst/>
                </a:prstGeom>
                <a:ln>
                  <a:noFill/>
                </a:ln>
              </p:spPr>
            </p:pic>
            <p:pic>
              <p:nvPicPr>
                <p:cNvPr id="11" name="Picture 10">
                  <a:extLst>
                    <a:ext uri="{FF2B5EF4-FFF2-40B4-BE49-F238E27FC236}">
                      <a16:creationId xmlns:a16="http://schemas.microsoft.com/office/drawing/2014/main" id="{BDCBAC0F-4462-A424-6FB0-B191328A44E4}"/>
                    </a:ext>
                  </a:extLst>
                </p:cNvPr>
                <p:cNvPicPr>
                  <a:picLocks noChangeAspect="1"/>
                </p:cNvPicPr>
                <p:nvPr/>
              </p:nvPicPr>
              <p:blipFill>
                <a:blip r:embed="rId6"/>
                <a:stretch>
                  <a:fillRect/>
                </a:stretch>
              </p:blipFill>
              <p:spPr>
                <a:xfrm>
                  <a:off x="15026828" y="29028"/>
                  <a:ext cx="2171888" cy="861135"/>
                </a:xfrm>
                <a:prstGeom prst="rect">
                  <a:avLst/>
                </a:prstGeom>
              </p:spPr>
            </p:pic>
          </p:grpSp>
          <p:pic>
            <p:nvPicPr>
              <p:cNvPr id="8" name="Picture 7">
                <a:extLst>
                  <a:ext uri="{FF2B5EF4-FFF2-40B4-BE49-F238E27FC236}">
                    <a16:creationId xmlns:a16="http://schemas.microsoft.com/office/drawing/2014/main" id="{F46FC6D1-7304-48AF-5D54-2886373CDFB1}"/>
                  </a:ext>
                </a:extLst>
              </p:cNvPr>
              <p:cNvPicPr>
                <a:picLocks noChangeAspect="1"/>
              </p:cNvPicPr>
              <p:nvPr/>
            </p:nvPicPr>
            <p:blipFill>
              <a:blip r:embed="rId7"/>
              <a:stretch>
                <a:fillRect/>
              </a:stretch>
            </p:blipFill>
            <p:spPr>
              <a:xfrm>
                <a:off x="8243420" y="3341698"/>
                <a:ext cx="5304647" cy="1892300"/>
              </a:xfrm>
              <a:prstGeom prst="rect">
                <a:avLst/>
              </a:prstGeom>
            </p:spPr>
          </p:pic>
        </p:grpSp>
        <p:pic>
          <p:nvPicPr>
            <p:cNvPr id="6" name="Picture 5">
              <a:extLst>
                <a:ext uri="{FF2B5EF4-FFF2-40B4-BE49-F238E27FC236}">
                  <a16:creationId xmlns:a16="http://schemas.microsoft.com/office/drawing/2014/main" id="{734A4F3A-6BC6-7BA5-E33A-08379E58E0F9}"/>
                </a:ext>
              </a:extLst>
            </p:cNvPr>
            <p:cNvPicPr>
              <a:picLocks noChangeAspect="1"/>
            </p:cNvPicPr>
            <p:nvPr/>
          </p:nvPicPr>
          <p:blipFill>
            <a:blip r:embed="rId8"/>
            <a:stretch>
              <a:fillRect/>
            </a:stretch>
          </p:blipFill>
          <p:spPr>
            <a:xfrm>
              <a:off x="6014183" y="2250978"/>
              <a:ext cx="3711262" cy="419136"/>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985408" y="355977"/>
            <a:ext cx="2646710" cy="3125369"/>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985408" y="1911526"/>
            <a:ext cx="1982868" cy="61687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390591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FF14-1E59-49FC-1288-6BCD46BF15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83B40B-BD70-D89B-4EC1-1C438A27F1B7}"/>
              </a:ext>
            </a:extLst>
          </p:cNvPr>
          <p:cNvSpPr>
            <a:spLocks noGrp="1"/>
          </p:cNvSpPr>
          <p:nvPr>
            <p:ph type="body" idx="1"/>
          </p:nvPr>
        </p:nvSpPr>
        <p:spPr>
          <a:xfrm>
            <a:off x="6216569" y="-191641"/>
            <a:ext cx="7335743" cy="1171786"/>
          </a:xfrm>
        </p:spPr>
        <p:txBody>
          <a:bodyPr anchor="b">
            <a:normAutofit/>
          </a:bodyPr>
          <a:lstStyle/>
          <a:p>
            <a:r>
              <a:rPr lang="en-US"/>
              <a:t>Online Membership Processing</a:t>
            </a:r>
          </a:p>
        </p:txBody>
      </p:sp>
      <p:sp>
        <p:nvSpPr>
          <p:cNvPr id="3" name="Content Placeholder 2">
            <a:extLst>
              <a:ext uri="{FF2B5EF4-FFF2-40B4-BE49-F238E27FC236}">
                <a16:creationId xmlns:a16="http://schemas.microsoft.com/office/drawing/2014/main" id="{DB91BE15-2E75-65F6-54C6-AA07ED45E030}"/>
              </a:ext>
            </a:extLst>
          </p:cNvPr>
          <p:cNvSpPr>
            <a:spLocks noGrp="1"/>
          </p:cNvSpPr>
          <p:nvPr>
            <p:ph sz="half" idx="2"/>
          </p:nvPr>
        </p:nvSpPr>
        <p:spPr>
          <a:xfrm>
            <a:off x="481013" y="1844270"/>
            <a:ext cx="7335743" cy="5753507"/>
          </a:xfrm>
        </p:spPr>
        <p:txBody>
          <a:bodyPr>
            <a:normAutofit/>
          </a:bodyPr>
          <a:lstStyle/>
          <a:p>
            <a:pPr marL="457200" indent="-457200">
              <a:buFont typeface="Wingdings" panose="05000000000000000000" pitchFamily="2" charset="2"/>
              <a:buChar char="Ø"/>
            </a:pPr>
            <a:r>
              <a:rPr lang="en-US"/>
              <a:t>Payment information is entered when finalizing the first transmittal and stored for future batches.  A second transmittal cannot be finalized until the first one completes to ensure stored payment information is valid. </a:t>
            </a:r>
          </a:p>
        </p:txBody>
      </p:sp>
      <p:pic>
        <p:nvPicPr>
          <p:cNvPr id="5" name="Picture 4">
            <a:extLst>
              <a:ext uri="{FF2B5EF4-FFF2-40B4-BE49-F238E27FC236}">
                <a16:creationId xmlns:a16="http://schemas.microsoft.com/office/drawing/2014/main" id="{5225A769-FCB8-1E0E-1281-23C2F6CE99DD}"/>
              </a:ext>
            </a:extLst>
          </p:cNvPr>
          <p:cNvPicPr>
            <a:picLocks noChangeAspect="1"/>
          </p:cNvPicPr>
          <p:nvPr/>
        </p:nvPicPr>
        <p:blipFill>
          <a:blip r:embed="rId3"/>
          <a:stretch>
            <a:fillRect/>
          </a:stretch>
        </p:blipFill>
        <p:spPr>
          <a:xfrm>
            <a:off x="8466452" y="1661391"/>
            <a:ext cx="6954972" cy="5753507"/>
          </a:xfrm>
          <a:prstGeom prst="rect">
            <a:avLst/>
          </a:prstGeom>
          <a:noFill/>
        </p:spPr>
      </p:pic>
      <p:sp>
        <p:nvSpPr>
          <p:cNvPr id="6" name="Text Placeholder 5">
            <a:extLst>
              <a:ext uri="{FF2B5EF4-FFF2-40B4-BE49-F238E27FC236}">
                <a16:creationId xmlns:a16="http://schemas.microsoft.com/office/drawing/2014/main" id="{02C701AB-6424-4AEC-78FC-4B12260F1A41}"/>
              </a:ext>
            </a:extLst>
          </p:cNvPr>
          <p:cNvSpPr>
            <a:spLocks noGrp="1"/>
          </p:cNvSpPr>
          <p:nvPr>
            <p:ph type="body" sz="quarter" idx="10"/>
          </p:nvPr>
        </p:nvSpPr>
        <p:spPr>
          <a:xfrm>
            <a:off x="481013" y="394252"/>
            <a:ext cx="4157662" cy="520700"/>
          </a:xfrm>
        </p:spPr>
        <p:txBody>
          <a:bodyPr>
            <a:normAutofit/>
          </a:bodyPr>
          <a:lstStyle/>
          <a:p>
            <a:r>
              <a:rPr lang="en-US" sz="3000"/>
              <a:t>IMPORTANT INFO</a:t>
            </a:r>
          </a:p>
        </p:txBody>
      </p:sp>
    </p:spTree>
    <p:extLst>
      <p:ext uri="{BB962C8B-B14F-4D97-AF65-F5344CB8AC3E}">
        <p14:creationId xmlns:p14="http://schemas.microsoft.com/office/powerpoint/2010/main" val="116883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445A-65DB-8D0D-C380-00B862B66F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E5483C-0081-2B87-849A-13686C066A6F}"/>
              </a:ext>
            </a:extLst>
          </p:cNvPr>
          <p:cNvSpPr>
            <a:spLocks noGrp="1"/>
          </p:cNvSpPr>
          <p:nvPr>
            <p:ph type="body" idx="1"/>
          </p:nvPr>
        </p:nvSpPr>
        <p:spPr>
          <a:xfrm>
            <a:off x="6121320"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0F315887-F6ED-DD18-E040-6D4FA5F9DDA5}"/>
              </a:ext>
            </a:extLst>
          </p:cNvPr>
          <p:cNvSpPr>
            <a:spLocks noGrp="1"/>
          </p:cNvSpPr>
          <p:nvPr>
            <p:ph sz="half" idx="2"/>
          </p:nvPr>
        </p:nvSpPr>
        <p:spPr>
          <a:xfrm>
            <a:off x="481013" y="2057306"/>
            <a:ext cx="14740230" cy="2168832"/>
          </a:xfrm>
        </p:spPr>
        <p:txBody>
          <a:bodyPr/>
          <a:lstStyle/>
          <a:p>
            <a:pPr marL="457200" indent="-457200">
              <a:buFont typeface="Wingdings" panose="05000000000000000000" pitchFamily="2" charset="2"/>
              <a:buChar char="Ø"/>
            </a:pPr>
            <a:r>
              <a:rPr lang="en-US"/>
              <a:t>Open batches must be finalized within 14 days, or it will be removed, and a new batch will need to be created.</a:t>
            </a:r>
          </a:p>
        </p:txBody>
      </p:sp>
      <p:sp>
        <p:nvSpPr>
          <p:cNvPr id="6" name="Text Placeholder 5">
            <a:extLst>
              <a:ext uri="{FF2B5EF4-FFF2-40B4-BE49-F238E27FC236}">
                <a16:creationId xmlns:a16="http://schemas.microsoft.com/office/drawing/2014/main" id="{5D256735-4CB9-BA50-21A5-F3262A216756}"/>
              </a:ext>
            </a:extLst>
          </p:cNvPr>
          <p:cNvSpPr>
            <a:spLocks noGrp="1"/>
          </p:cNvSpPr>
          <p:nvPr>
            <p:ph type="body" sz="quarter" idx="10"/>
          </p:nvPr>
        </p:nvSpPr>
        <p:spPr/>
        <p:txBody>
          <a:bodyPr>
            <a:normAutofit lnSpcReduction="10000"/>
          </a:bodyPr>
          <a:lstStyle/>
          <a:p>
            <a:r>
              <a:rPr lang="en-US"/>
              <a:t>IMPORTANT INFO</a:t>
            </a:r>
          </a:p>
        </p:txBody>
      </p:sp>
      <p:pic>
        <p:nvPicPr>
          <p:cNvPr id="8" name="Picture 7">
            <a:extLst>
              <a:ext uri="{FF2B5EF4-FFF2-40B4-BE49-F238E27FC236}">
                <a16:creationId xmlns:a16="http://schemas.microsoft.com/office/drawing/2014/main" id="{E0F26A77-C609-D4F7-1BB6-9A67A3362DB7}"/>
              </a:ext>
            </a:extLst>
          </p:cNvPr>
          <p:cNvPicPr>
            <a:picLocks noChangeAspect="1"/>
          </p:cNvPicPr>
          <p:nvPr/>
        </p:nvPicPr>
        <p:blipFill>
          <a:blip r:embed="rId3"/>
          <a:stretch>
            <a:fillRect/>
          </a:stretch>
        </p:blipFill>
        <p:spPr>
          <a:xfrm>
            <a:off x="5754245" y="3792385"/>
            <a:ext cx="3488228" cy="3470156"/>
          </a:xfrm>
          <a:prstGeom prst="rect">
            <a:avLst/>
          </a:prstGeom>
        </p:spPr>
      </p:pic>
    </p:spTree>
    <p:extLst>
      <p:ext uri="{BB962C8B-B14F-4D97-AF65-F5344CB8AC3E}">
        <p14:creationId xmlns:p14="http://schemas.microsoft.com/office/powerpoint/2010/main" val="10102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DF87-BCAF-43A0-FE58-D8952D35E6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872DF1-708B-CD2E-1CF8-6A427E179C66}"/>
              </a:ext>
            </a:extLst>
          </p:cNvPr>
          <p:cNvSpPr>
            <a:spLocks noGrp="1"/>
          </p:cNvSpPr>
          <p:nvPr>
            <p:ph type="body" idx="1"/>
          </p:nvPr>
        </p:nvSpPr>
        <p:spPr>
          <a:xfrm>
            <a:off x="5755559"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79A16613-F820-074C-D427-3693305082D9}"/>
              </a:ext>
            </a:extLst>
          </p:cNvPr>
          <p:cNvSpPr>
            <a:spLocks noGrp="1"/>
          </p:cNvSpPr>
          <p:nvPr>
            <p:ph sz="half" idx="2"/>
          </p:nvPr>
        </p:nvSpPr>
        <p:spPr>
          <a:xfrm>
            <a:off x="481013" y="1639128"/>
            <a:ext cx="10730937" cy="5753507"/>
          </a:xfrm>
        </p:spPr>
        <p:txBody>
          <a:bodyPr/>
          <a:lstStyle/>
          <a:p>
            <a:pPr marL="457200" indent="-457200">
              <a:buFont typeface="Wingdings" panose="05000000000000000000" pitchFamily="2" charset="2"/>
              <a:buChar char="Ø"/>
            </a:pPr>
            <a:r>
              <a:rPr lang="en-US" dirty="0"/>
              <a:t>Pending transmittals in process must complete prior to making any adjustments</a:t>
            </a:r>
          </a:p>
          <a:p>
            <a:pPr marL="457200" indent="-457200">
              <a:buFont typeface="Wingdings" panose="05000000000000000000" pitchFamily="2" charset="2"/>
              <a:buChar char="Ø"/>
            </a:pPr>
            <a:r>
              <a:rPr lang="en-US" dirty="0"/>
              <a:t>Renewing a member for the incorrect membership year or any other adjustments  are reported to your department.</a:t>
            </a:r>
          </a:p>
          <a:p>
            <a:pPr marL="457200" indent="-457200">
              <a:buFont typeface="Wingdings" panose="05000000000000000000" pitchFamily="2" charset="2"/>
              <a:buChar char="Ø"/>
            </a:pPr>
            <a:r>
              <a:rPr lang="en-US" dirty="0"/>
              <a:t>Transmittals complete in 7-14  </a:t>
            </a:r>
            <a:r>
              <a:rPr lang="en-US" b="1" u="sng" dirty="0"/>
              <a:t>business</a:t>
            </a:r>
            <a:r>
              <a:rPr lang="en-US" dirty="0"/>
              <a:t> days.  Member records are updated when posted.  Review transmittal history to view batch status.</a:t>
            </a:r>
          </a:p>
        </p:txBody>
      </p:sp>
      <p:sp>
        <p:nvSpPr>
          <p:cNvPr id="6" name="Text Placeholder 5">
            <a:extLst>
              <a:ext uri="{FF2B5EF4-FFF2-40B4-BE49-F238E27FC236}">
                <a16:creationId xmlns:a16="http://schemas.microsoft.com/office/drawing/2014/main" id="{1098F949-BE3F-A2A5-E957-789F2BE00E96}"/>
              </a:ext>
            </a:extLst>
          </p:cNvPr>
          <p:cNvSpPr>
            <a:spLocks noGrp="1"/>
          </p:cNvSpPr>
          <p:nvPr>
            <p:ph type="body" sz="quarter" idx="10"/>
          </p:nvPr>
        </p:nvSpPr>
        <p:spPr/>
        <p:txBody>
          <a:bodyPr>
            <a:normAutofit lnSpcReduction="10000"/>
          </a:bodyPr>
          <a:lstStyle/>
          <a:p>
            <a:r>
              <a:rPr lang="en-US"/>
              <a:t>IMPORTANT INFO</a:t>
            </a:r>
          </a:p>
        </p:txBody>
      </p:sp>
      <p:pic>
        <p:nvPicPr>
          <p:cNvPr id="5" name="Picture 4">
            <a:extLst>
              <a:ext uri="{FF2B5EF4-FFF2-40B4-BE49-F238E27FC236}">
                <a16:creationId xmlns:a16="http://schemas.microsoft.com/office/drawing/2014/main" id="{21EDFDB4-37D2-18D4-D881-DF0624E494E2}"/>
              </a:ext>
            </a:extLst>
          </p:cNvPr>
          <p:cNvPicPr>
            <a:picLocks noChangeAspect="1"/>
          </p:cNvPicPr>
          <p:nvPr/>
        </p:nvPicPr>
        <p:blipFill>
          <a:blip r:embed="rId3"/>
          <a:stretch>
            <a:fillRect/>
          </a:stretch>
        </p:blipFill>
        <p:spPr>
          <a:xfrm>
            <a:off x="12014498" y="1639128"/>
            <a:ext cx="3381086" cy="2675270"/>
          </a:xfrm>
          <a:prstGeom prst="rect">
            <a:avLst/>
          </a:prstGeom>
        </p:spPr>
      </p:pic>
      <p:sp>
        <p:nvSpPr>
          <p:cNvPr id="7" name="Content Placeholder 2">
            <a:extLst>
              <a:ext uri="{FF2B5EF4-FFF2-40B4-BE49-F238E27FC236}">
                <a16:creationId xmlns:a16="http://schemas.microsoft.com/office/drawing/2014/main" id="{F88F44AB-AB14-1A4F-2DA1-406091A53469}"/>
              </a:ext>
            </a:extLst>
          </p:cNvPr>
          <p:cNvSpPr txBox="1">
            <a:spLocks/>
          </p:cNvSpPr>
          <p:nvPr/>
        </p:nvSpPr>
        <p:spPr>
          <a:xfrm>
            <a:off x="481013" y="5281499"/>
            <a:ext cx="8072143" cy="562402"/>
          </a:xfrm>
          <a:prstGeom prst="rect">
            <a:avLst/>
          </a:prstGeom>
        </p:spPr>
        <p:txBody>
          <a:bodyPr vert="horz" lIns="91440" tIns="45720" rIns="91440" bIns="45720" rtlCol="0">
            <a:normAutofit/>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b="0" i="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b="0" i="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$10,000 batch limit.</a:t>
            </a:r>
          </a:p>
        </p:txBody>
      </p:sp>
    </p:spTree>
    <p:extLst>
      <p:ext uri="{BB962C8B-B14F-4D97-AF65-F5344CB8AC3E}">
        <p14:creationId xmlns:p14="http://schemas.microsoft.com/office/powerpoint/2010/main" val="53139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ECCF-3EA1-FD72-8F8F-5C19D278F345}"/>
              </a:ext>
            </a:extLst>
          </p:cNvPr>
          <p:cNvSpPr>
            <a:spLocks noGrp="1"/>
          </p:cNvSpPr>
          <p:nvPr>
            <p:ph type="body" idx="1"/>
          </p:nvPr>
        </p:nvSpPr>
        <p:spPr>
          <a:xfrm>
            <a:off x="6008778"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980CADCE-9190-A375-EBA2-41B40556DFB3}"/>
              </a:ext>
            </a:extLst>
          </p:cNvPr>
          <p:cNvSpPr>
            <a:spLocks noGrp="1"/>
          </p:cNvSpPr>
          <p:nvPr>
            <p:ph sz="half" idx="2"/>
          </p:nvPr>
        </p:nvSpPr>
        <p:spPr>
          <a:xfrm>
            <a:off x="227795" y="1587242"/>
            <a:ext cx="16245473" cy="5753507"/>
          </a:xfrm>
        </p:spPr>
        <p:txBody>
          <a:bodyPr>
            <a:normAutofit/>
          </a:bodyPr>
          <a:lstStyle/>
          <a:p>
            <a:pPr marL="457200" indent="-457200">
              <a:buFont typeface="Wingdings" panose="05000000000000000000" pitchFamily="2" charset="2"/>
              <a:buChar char="Ø"/>
            </a:pPr>
            <a:r>
              <a:rPr lang="en-US"/>
              <a:t>Stored bank information can be updated when finalizing a transmittal.  On the payment window, select “Update Account Information”.</a:t>
            </a:r>
          </a:p>
          <a:p>
            <a:pPr marL="457200" indent="-457200">
              <a:buFont typeface="Wingdings" panose="05000000000000000000" pitchFamily="2" charset="2"/>
              <a:buChar char="Ø"/>
            </a:pPr>
            <a:endParaRPr lang="en-US"/>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IMPORTANT INFO</a:t>
            </a:r>
          </a:p>
        </p:txBody>
      </p:sp>
      <p:grpSp>
        <p:nvGrpSpPr>
          <p:cNvPr id="9" name="Group 8">
            <a:extLst>
              <a:ext uri="{FF2B5EF4-FFF2-40B4-BE49-F238E27FC236}">
                <a16:creationId xmlns:a16="http://schemas.microsoft.com/office/drawing/2014/main" id="{3301BF71-5215-7838-F39B-D0039848AAAC}"/>
              </a:ext>
            </a:extLst>
          </p:cNvPr>
          <p:cNvGrpSpPr/>
          <p:nvPr/>
        </p:nvGrpSpPr>
        <p:grpSpPr>
          <a:xfrm>
            <a:off x="1229663" y="2904305"/>
            <a:ext cx="13340946" cy="4436444"/>
            <a:chOff x="1229663" y="2904305"/>
            <a:chExt cx="13340946" cy="4436444"/>
          </a:xfrm>
        </p:grpSpPr>
        <p:pic>
          <p:nvPicPr>
            <p:cNvPr id="5" name="Picture 4">
              <a:extLst>
                <a:ext uri="{FF2B5EF4-FFF2-40B4-BE49-F238E27FC236}">
                  <a16:creationId xmlns:a16="http://schemas.microsoft.com/office/drawing/2014/main" id="{AC13F1FF-287E-0942-6F87-E32A6125B0C9}"/>
                </a:ext>
              </a:extLst>
            </p:cNvPr>
            <p:cNvPicPr>
              <a:picLocks noChangeAspect="1"/>
            </p:cNvPicPr>
            <p:nvPr/>
          </p:nvPicPr>
          <p:blipFill>
            <a:blip r:embed="rId3"/>
            <a:stretch>
              <a:fillRect/>
            </a:stretch>
          </p:blipFill>
          <p:spPr>
            <a:xfrm>
              <a:off x="1229663" y="2904305"/>
              <a:ext cx="13340946" cy="4436444"/>
            </a:xfrm>
            <a:prstGeom prst="rect">
              <a:avLst/>
            </a:prstGeom>
          </p:spPr>
        </p:pic>
        <p:sp>
          <p:nvSpPr>
            <p:cNvPr id="8" name="TextBox 7">
              <a:extLst>
                <a:ext uri="{FF2B5EF4-FFF2-40B4-BE49-F238E27FC236}">
                  <a16:creationId xmlns:a16="http://schemas.microsoft.com/office/drawing/2014/main" id="{3039C336-04DC-57D1-BBF3-E1961BE6829B}"/>
                </a:ext>
              </a:extLst>
            </p:cNvPr>
            <p:cNvSpPr txBox="1"/>
            <p:nvPr/>
          </p:nvSpPr>
          <p:spPr>
            <a:xfrm>
              <a:off x="6292691" y="4559820"/>
              <a:ext cx="2377440" cy="646331"/>
            </a:xfrm>
            <a:prstGeom prst="rect">
              <a:avLst/>
            </a:prstGeom>
            <a:solidFill>
              <a:schemeClr val="bg1"/>
            </a:solidFill>
          </p:spPr>
          <p:txBody>
            <a:bodyPr wrap="square" rtlCol="0">
              <a:spAutoFit/>
            </a:bodyPr>
            <a:lstStyle/>
            <a:p>
              <a:pPr algn="l"/>
              <a:r>
                <a:rPr lang="en-US" sz="1800"/>
                <a:t>123456789</a:t>
              </a:r>
            </a:p>
            <a:p>
              <a:pPr algn="l"/>
              <a:r>
                <a:rPr lang="en-US" sz="1800"/>
                <a:t>**1234</a:t>
              </a:r>
            </a:p>
          </p:txBody>
        </p:sp>
      </p:grpSp>
    </p:spTree>
    <p:extLst>
      <p:ext uri="{BB962C8B-B14F-4D97-AF65-F5344CB8AC3E}">
        <p14:creationId xmlns:p14="http://schemas.microsoft.com/office/powerpoint/2010/main" val="12175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9081-B7BB-C185-E7CB-5AE10BF2CA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D85C36-F745-8B77-34B1-4A72BB2CE2CD}"/>
              </a:ext>
            </a:extLst>
          </p:cNvPr>
          <p:cNvSpPr>
            <a:spLocks noGrp="1"/>
          </p:cNvSpPr>
          <p:nvPr>
            <p:ph type="body" idx="1"/>
          </p:nvPr>
        </p:nvSpPr>
        <p:spPr>
          <a:xfrm>
            <a:off x="5825897"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F553C280-98B8-6A1E-3FED-8BACF14300A5}"/>
              </a:ext>
            </a:extLst>
          </p:cNvPr>
          <p:cNvSpPr>
            <a:spLocks noGrp="1"/>
          </p:cNvSpPr>
          <p:nvPr>
            <p:ph sz="half" idx="2"/>
          </p:nvPr>
        </p:nvSpPr>
        <p:spPr>
          <a:xfrm>
            <a:off x="326269" y="1291820"/>
            <a:ext cx="16245473" cy="5753507"/>
          </a:xfrm>
        </p:spPr>
        <p:txBody>
          <a:bodyPr>
            <a:normAutofit/>
          </a:body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sz="4800" dirty="0"/>
              <a:t>Declined transmittal notifications are sent to adjutants.  Declined batches can be resubmitted.  Contact myLegion support for questions regarding declined batches. </a:t>
            </a:r>
          </a:p>
          <a:p>
            <a:endParaRPr lang="en-US" sz="4800" dirty="0"/>
          </a:p>
          <a:p>
            <a:pPr marL="457200" indent="-457200">
              <a:buFont typeface="Wingdings" panose="05000000000000000000" pitchFamily="2" charset="2"/>
              <a:buChar char="Ø"/>
            </a:pPr>
            <a:r>
              <a:rPr lang="en-US" sz="4800" dirty="0"/>
              <a:t>Available for posts, squadrons, detachments and departments.  District and County groups do not have online membership processing.</a:t>
            </a:r>
          </a:p>
        </p:txBody>
      </p:sp>
      <p:sp>
        <p:nvSpPr>
          <p:cNvPr id="6" name="Text Placeholder 5">
            <a:extLst>
              <a:ext uri="{FF2B5EF4-FFF2-40B4-BE49-F238E27FC236}">
                <a16:creationId xmlns:a16="http://schemas.microsoft.com/office/drawing/2014/main" id="{0AFD0CB9-ABF3-6B91-CCE8-15A374EFF455}"/>
              </a:ext>
            </a:extLst>
          </p:cNvPr>
          <p:cNvSpPr>
            <a:spLocks noGrp="1"/>
          </p:cNvSpPr>
          <p:nvPr>
            <p:ph type="body" sz="quarter" idx="10"/>
          </p:nvPr>
        </p:nvSpPr>
        <p:spPr/>
        <p:txBody>
          <a:bodyPr>
            <a:normAutofit lnSpcReduction="10000"/>
          </a:bodyPr>
          <a:lstStyle/>
          <a:p>
            <a:r>
              <a:rPr lang="en-US"/>
              <a:t>IMPORTANT INFO</a:t>
            </a:r>
          </a:p>
        </p:txBody>
      </p:sp>
    </p:spTree>
    <p:extLst>
      <p:ext uri="{BB962C8B-B14F-4D97-AF65-F5344CB8AC3E}">
        <p14:creationId xmlns:p14="http://schemas.microsoft.com/office/powerpoint/2010/main" val="66968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1144CFB-DAF8-CC0F-2CBA-E7B3F71ECBBF}"/>
              </a:ext>
            </a:extLst>
          </p:cNvPr>
          <p:cNvGrpSpPr/>
          <p:nvPr/>
        </p:nvGrpSpPr>
        <p:grpSpPr>
          <a:xfrm>
            <a:off x="6693205" y="249330"/>
            <a:ext cx="10207981" cy="9483682"/>
            <a:chOff x="3566140" y="134959"/>
            <a:chExt cx="10207981" cy="9483682"/>
          </a:xfrm>
        </p:grpSpPr>
        <p:grpSp>
          <p:nvGrpSpPr>
            <p:cNvPr id="22" name="Group 21">
              <a:extLst>
                <a:ext uri="{FF2B5EF4-FFF2-40B4-BE49-F238E27FC236}">
                  <a16:creationId xmlns:a16="http://schemas.microsoft.com/office/drawing/2014/main" id="{A165D97D-0E1D-01DF-AD6A-3F18C68342C4}"/>
                </a:ext>
              </a:extLst>
            </p:cNvPr>
            <p:cNvGrpSpPr/>
            <p:nvPr/>
          </p:nvGrpSpPr>
          <p:grpSpPr>
            <a:xfrm>
              <a:off x="3566140" y="134959"/>
              <a:ext cx="10207981" cy="9483682"/>
              <a:chOff x="5883163" y="27790"/>
              <a:chExt cx="10207981" cy="9483682"/>
            </a:xfrm>
          </p:grpSpPr>
          <p:grpSp>
            <p:nvGrpSpPr>
              <p:cNvPr id="24" name="Group 23">
                <a:extLst>
                  <a:ext uri="{FF2B5EF4-FFF2-40B4-BE49-F238E27FC236}">
                    <a16:creationId xmlns:a16="http://schemas.microsoft.com/office/drawing/2014/main" id="{2F926581-C628-CD16-CF4E-DBE1FFFED6EF}"/>
                  </a:ext>
                </a:extLst>
              </p:cNvPr>
              <p:cNvGrpSpPr/>
              <p:nvPr/>
            </p:nvGrpSpPr>
            <p:grpSpPr>
              <a:xfrm>
                <a:off x="5883163" y="27790"/>
                <a:ext cx="10207981" cy="9483682"/>
                <a:chOff x="6990735" y="29028"/>
                <a:chExt cx="10207981" cy="9483682"/>
              </a:xfrm>
            </p:grpSpPr>
            <p:grpSp>
              <p:nvGrpSpPr>
                <p:cNvPr id="26" name="Group 25">
                  <a:extLst>
                    <a:ext uri="{FF2B5EF4-FFF2-40B4-BE49-F238E27FC236}">
                      <a16:creationId xmlns:a16="http://schemas.microsoft.com/office/drawing/2014/main" id="{410553DE-3930-339B-0BD4-5FFCEA50624B}"/>
                    </a:ext>
                  </a:extLst>
                </p:cNvPr>
                <p:cNvGrpSpPr/>
                <p:nvPr/>
              </p:nvGrpSpPr>
              <p:grpSpPr>
                <a:xfrm>
                  <a:off x="6990735" y="202523"/>
                  <a:ext cx="10025162" cy="9310187"/>
                  <a:chOff x="6990735" y="202523"/>
                  <a:chExt cx="10025162" cy="9310187"/>
                </a:xfrm>
              </p:grpSpPr>
              <p:grpSp>
                <p:nvGrpSpPr>
                  <p:cNvPr id="29" name="Group 28">
                    <a:extLst>
                      <a:ext uri="{FF2B5EF4-FFF2-40B4-BE49-F238E27FC236}">
                        <a16:creationId xmlns:a16="http://schemas.microsoft.com/office/drawing/2014/main" id="{EF2032DC-ABCE-05B9-4409-A9B9CF838F38}"/>
                      </a:ext>
                    </a:extLst>
                  </p:cNvPr>
                  <p:cNvGrpSpPr/>
                  <p:nvPr/>
                </p:nvGrpSpPr>
                <p:grpSpPr>
                  <a:xfrm>
                    <a:off x="6990735" y="202523"/>
                    <a:ext cx="10025162" cy="9310187"/>
                    <a:chOff x="7342961" y="202523"/>
                    <a:chExt cx="9676525" cy="8941477"/>
                  </a:xfrm>
                </p:grpSpPr>
                <p:pic>
                  <p:nvPicPr>
                    <p:cNvPr id="31" name="Picture 30">
                      <a:extLst>
                        <a:ext uri="{FF2B5EF4-FFF2-40B4-BE49-F238E27FC236}">
                          <a16:creationId xmlns:a16="http://schemas.microsoft.com/office/drawing/2014/main" id="{9E6E2531-EF64-EE29-5562-F526E787160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sp>
                  <p:nvSpPr>
                    <p:cNvPr id="32" name="Rectangle 31">
                      <a:extLst>
                        <a:ext uri="{FF2B5EF4-FFF2-40B4-BE49-F238E27FC236}">
                          <a16:creationId xmlns:a16="http://schemas.microsoft.com/office/drawing/2014/main" id="{15568B58-17C7-EB89-B1D5-3572D6370672}"/>
                        </a:ext>
                      </a:extLst>
                    </p:cNvPr>
                    <p:cNvSpPr/>
                    <p:nvPr/>
                  </p:nvSpPr>
                  <p:spPr>
                    <a:xfrm>
                      <a:off x="9655486" y="1887794"/>
                      <a:ext cx="4517714"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9C68427-5CB4-33E9-7E46-CA150DF78847}"/>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43259A84-1C9A-98DE-0ACE-C1A8D5B672DB}"/>
                    </a:ext>
                  </a:extLst>
                </p:cNvPr>
                <p:cNvPicPr>
                  <a:picLocks noChangeAspect="1"/>
                </p:cNvPicPr>
                <p:nvPr/>
              </p:nvPicPr>
              <p:blipFill>
                <a:blip r:embed="rId4"/>
                <a:stretch>
                  <a:fillRect/>
                </a:stretch>
              </p:blipFill>
              <p:spPr>
                <a:xfrm>
                  <a:off x="14776335" y="4876800"/>
                  <a:ext cx="2422381" cy="2720059"/>
                </a:xfrm>
                <a:prstGeom prst="rect">
                  <a:avLst/>
                </a:prstGeom>
                <a:ln>
                  <a:noFill/>
                </a:ln>
              </p:spPr>
            </p:pic>
            <p:pic>
              <p:nvPicPr>
                <p:cNvPr id="28" name="Picture 27">
                  <a:extLst>
                    <a:ext uri="{FF2B5EF4-FFF2-40B4-BE49-F238E27FC236}">
                      <a16:creationId xmlns:a16="http://schemas.microsoft.com/office/drawing/2014/main" id="{CA1E423C-FAC1-C440-1AF4-AB80953B56D3}"/>
                    </a:ext>
                  </a:extLst>
                </p:cNvPr>
                <p:cNvPicPr>
                  <a:picLocks noChangeAspect="1"/>
                </p:cNvPicPr>
                <p:nvPr/>
              </p:nvPicPr>
              <p:blipFill>
                <a:blip r:embed="rId5"/>
                <a:stretch>
                  <a:fillRect/>
                </a:stretch>
              </p:blipFill>
              <p:spPr>
                <a:xfrm>
                  <a:off x="15026828" y="29028"/>
                  <a:ext cx="2171888" cy="861135"/>
                </a:xfrm>
                <a:prstGeom prst="rect">
                  <a:avLst/>
                </a:prstGeom>
              </p:spPr>
            </p:pic>
          </p:grpSp>
          <p:pic>
            <p:nvPicPr>
              <p:cNvPr id="25" name="Picture 24">
                <a:extLst>
                  <a:ext uri="{FF2B5EF4-FFF2-40B4-BE49-F238E27FC236}">
                    <a16:creationId xmlns:a16="http://schemas.microsoft.com/office/drawing/2014/main" id="{BAD632BD-434E-5B33-DFEB-391BF6DDB4B2}"/>
                  </a:ext>
                </a:extLst>
              </p:cNvPr>
              <p:cNvPicPr>
                <a:picLocks noChangeAspect="1"/>
              </p:cNvPicPr>
              <p:nvPr/>
            </p:nvPicPr>
            <p:blipFill>
              <a:blip r:embed="rId6"/>
              <a:stretch>
                <a:fillRect/>
              </a:stretch>
            </p:blipFill>
            <p:spPr>
              <a:xfrm>
                <a:off x="8243420" y="3341698"/>
                <a:ext cx="5304647" cy="1892300"/>
              </a:xfrm>
              <a:prstGeom prst="rect">
                <a:avLst/>
              </a:prstGeom>
            </p:spPr>
          </p:pic>
        </p:grpSp>
        <p:pic>
          <p:nvPicPr>
            <p:cNvPr id="23" name="Picture 22">
              <a:extLst>
                <a:ext uri="{FF2B5EF4-FFF2-40B4-BE49-F238E27FC236}">
                  <a16:creationId xmlns:a16="http://schemas.microsoft.com/office/drawing/2014/main" id="{B9188BC2-0282-16E7-4817-8EBF44A753C2}"/>
                </a:ext>
              </a:extLst>
            </p:cNvPr>
            <p:cNvPicPr>
              <a:picLocks noChangeAspect="1"/>
            </p:cNvPicPr>
            <p:nvPr/>
          </p:nvPicPr>
          <p:blipFill>
            <a:blip r:embed="rId7"/>
            <a:stretch>
              <a:fillRect/>
            </a:stretch>
          </p:blipFill>
          <p:spPr>
            <a:xfrm>
              <a:off x="6014183" y="2250978"/>
              <a:ext cx="3711262" cy="41913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pic>
        <p:nvPicPr>
          <p:cNvPr id="20" name="Picture 19">
            <a:extLst>
              <a:ext uri="{FF2B5EF4-FFF2-40B4-BE49-F238E27FC236}">
                <a16:creationId xmlns:a16="http://schemas.microsoft.com/office/drawing/2014/main" id="{66A0752E-74AF-8218-8268-7374AB8EA54A}"/>
              </a:ext>
            </a:extLst>
          </p:cNvPr>
          <p:cNvPicPr>
            <a:picLocks noChangeAspect="1"/>
          </p:cNvPicPr>
          <p:nvPr/>
        </p:nvPicPr>
        <p:blipFill>
          <a:blip r:embed="rId8"/>
          <a:stretch>
            <a:fillRect/>
          </a:stretch>
        </p:blipFill>
        <p:spPr>
          <a:xfrm>
            <a:off x="10418434" y="2415769"/>
            <a:ext cx="5994205" cy="2720059"/>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41449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10.xml><?xml version="1.0" encoding="utf-8"?>
<p:tagLst xmlns:a="http://schemas.openxmlformats.org/drawingml/2006/main" xmlns:r="http://schemas.openxmlformats.org/officeDocument/2006/relationships" xmlns:p="http://schemas.openxmlformats.org/presentationml/2006/main">
  <p:tag name="TIMING" val="|4.5|19.2|10.7|2.4|2.9"/>
</p:tagLst>
</file>

<file path=ppt/tags/tag11.xml><?xml version="1.0" encoding="utf-8"?>
<p:tagLst xmlns:a="http://schemas.openxmlformats.org/drawingml/2006/main" xmlns:r="http://schemas.openxmlformats.org/officeDocument/2006/relationships" xmlns:p="http://schemas.openxmlformats.org/presentationml/2006/main">
  <p:tag name="TIMING" val="|4.5|19.2|10.7|2.4|2.9"/>
</p:tagLst>
</file>

<file path=ppt/tags/tag12.xml><?xml version="1.0" encoding="utf-8"?>
<p:tagLst xmlns:a="http://schemas.openxmlformats.org/drawingml/2006/main" xmlns:r="http://schemas.openxmlformats.org/officeDocument/2006/relationships" xmlns:p="http://schemas.openxmlformats.org/presentationml/2006/main">
  <p:tag name="TIMING" val="|4.5|19.2|10.7|2.4|2.9"/>
</p:tagLst>
</file>

<file path=ppt/tags/tag13.xml><?xml version="1.0" encoding="utf-8"?>
<p:tagLst xmlns:a="http://schemas.openxmlformats.org/drawingml/2006/main" xmlns:r="http://schemas.openxmlformats.org/officeDocument/2006/relationships" xmlns:p="http://schemas.openxmlformats.org/presentationml/2006/main">
  <p:tag name="TIMING" val="|4.5|19.2|10.7|2.4|2.9"/>
</p:tagLst>
</file>

<file path=ppt/tags/tag14.xml><?xml version="1.0" encoding="utf-8"?>
<p:tagLst xmlns:a="http://schemas.openxmlformats.org/drawingml/2006/main" xmlns:r="http://schemas.openxmlformats.org/officeDocument/2006/relationships" xmlns:p="http://schemas.openxmlformats.org/presentationml/2006/main">
  <p:tag name="TIMING" val="|4.5|19.2|10.7|2.4|2.9"/>
</p:tagLst>
</file>

<file path=ppt/tags/tag15.xml><?xml version="1.0" encoding="utf-8"?>
<p:tagLst xmlns:a="http://schemas.openxmlformats.org/drawingml/2006/main" xmlns:r="http://schemas.openxmlformats.org/officeDocument/2006/relationships" xmlns:p="http://schemas.openxmlformats.org/presentationml/2006/main">
  <p:tag name="TIMING" val="|4.5|19.2|10.7|2.4|2.9"/>
</p:tagLst>
</file>

<file path=ppt/tags/tag16.xml><?xml version="1.0" encoding="utf-8"?>
<p:tagLst xmlns:a="http://schemas.openxmlformats.org/drawingml/2006/main" xmlns:r="http://schemas.openxmlformats.org/officeDocument/2006/relationships" xmlns:p="http://schemas.openxmlformats.org/presentationml/2006/main">
  <p:tag name="TIMING" val="|4.5|19.2|10.7|2.4|2.9"/>
</p:tagLst>
</file>

<file path=ppt/tags/tag17.xml><?xml version="1.0" encoding="utf-8"?>
<p:tagLst xmlns:a="http://schemas.openxmlformats.org/drawingml/2006/main" xmlns:r="http://schemas.openxmlformats.org/officeDocument/2006/relationships" xmlns:p="http://schemas.openxmlformats.org/presentationml/2006/main">
  <p:tag name="TIMING" val="|4.5|19.2|10.7|2.4|2.9"/>
</p:tagLst>
</file>

<file path=ppt/tags/tag18.xml><?xml version="1.0" encoding="utf-8"?>
<p:tagLst xmlns:a="http://schemas.openxmlformats.org/drawingml/2006/main" xmlns:r="http://schemas.openxmlformats.org/officeDocument/2006/relationships" xmlns:p="http://schemas.openxmlformats.org/presentationml/2006/main">
  <p:tag name="TIMING" val="|4.5|19.2|10.7|2.4|2.9"/>
</p:tagLst>
</file>

<file path=ppt/tags/tag19.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20.xml><?xml version="1.0" encoding="utf-8"?>
<p:tagLst xmlns:a="http://schemas.openxmlformats.org/drawingml/2006/main" xmlns:r="http://schemas.openxmlformats.org/officeDocument/2006/relationships" xmlns:p="http://schemas.openxmlformats.org/presentationml/2006/main">
  <p:tag name="TIMING" val="|4.5|19.2|10.7|2.4|2.9"/>
</p:tagLst>
</file>

<file path=ppt/tags/tag21.xml><?xml version="1.0" encoding="utf-8"?>
<p:tagLst xmlns:a="http://schemas.openxmlformats.org/drawingml/2006/main" xmlns:r="http://schemas.openxmlformats.org/officeDocument/2006/relationships" xmlns:p="http://schemas.openxmlformats.org/presentationml/2006/main">
  <p:tag name="TIMING" val="|4.5|19.2|10.7|2.4|2.9"/>
</p:tagLst>
</file>

<file path=ppt/tags/tag22.xml><?xml version="1.0" encoding="utf-8"?>
<p:tagLst xmlns:a="http://schemas.openxmlformats.org/drawingml/2006/main" xmlns:r="http://schemas.openxmlformats.org/officeDocument/2006/relationships" xmlns:p="http://schemas.openxmlformats.org/presentationml/2006/main">
  <p:tag name="TIMING" val="|4.5|19.2|10.7|2.4|2.9"/>
</p:tagLst>
</file>

<file path=ppt/tags/tag23.xml><?xml version="1.0" encoding="utf-8"?>
<p:tagLst xmlns:a="http://schemas.openxmlformats.org/drawingml/2006/main" xmlns:r="http://schemas.openxmlformats.org/officeDocument/2006/relationships" xmlns:p="http://schemas.openxmlformats.org/presentationml/2006/main">
  <p:tag name="TIMING" val="|4.5|19.2|10.7|2.4|2.9"/>
</p:tagLst>
</file>

<file path=ppt/tags/tag24.xml><?xml version="1.0" encoding="utf-8"?>
<p:tagLst xmlns:a="http://schemas.openxmlformats.org/drawingml/2006/main" xmlns:r="http://schemas.openxmlformats.org/officeDocument/2006/relationships" xmlns:p="http://schemas.openxmlformats.org/presentationml/2006/main">
  <p:tag name="TIMING" val="|4.5|19.2|10.7|2.4|2.9"/>
</p:tagLst>
</file>

<file path=ppt/tags/tag25.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ags/tag8.xml><?xml version="1.0" encoding="utf-8"?>
<p:tagLst xmlns:a="http://schemas.openxmlformats.org/drawingml/2006/main" xmlns:r="http://schemas.openxmlformats.org/officeDocument/2006/relationships" xmlns:p="http://schemas.openxmlformats.org/presentationml/2006/main">
  <p:tag name="TIMING" val="|4.5|19.2|10.7|2.4|2.9"/>
</p:tagLst>
</file>

<file path=ppt/tags/tag9.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Rutledge, Claire A.</DisplayName>
        <AccountId>84</AccountId>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5C4297-E98E-433C-9D64-DE790AC92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1747</TotalTime>
  <Words>3949</Words>
  <Application>Microsoft Office PowerPoint</Application>
  <PresentationFormat>Custom</PresentationFormat>
  <Paragraphs>1019</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2026-03-26T17:51:28Z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MediaServiceImageTags">
    <vt:lpwstr/>
  </property>
  <property fmtid="{D5CDD505-2E9C-101B-9397-08002B2CF9AE}" pid="10" name="Order">
    <vt:lpwstr>200100.000000000</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lpwstr/>
  </property>
  <property fmtid="{D5CDD505-2E9C-101B-9397-08002B2CF9AE}" pid="17" name="ContentTypeId">
    <vt:lpwstr>0x01010085F633947B556F48813B56F8D9C17A6C</vt:lpwstr>
  </property>
</Properties>
</file>